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29" autoAdjust="0"/>
    <p:restoredTop sz="94709" autoAdjust="0"/>
  </p:normalViewPr>
  <p:slideViewPr>
    <p:cSldViewPr>
      <p:cViewPr varScale="1">
        <p:scale>
          <a:sx n="110" d="100"/>
          <a:sy n="110" d="100"/>
        </p:scale>
        <p:origin x="168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Başlık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17" name="16 Alt Başlık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tr-TR" smtClean="0"/>
              <a:t>Asıl alt başlık stilini düzenlemek için tıklatın</a:t>
            </a:r>
            <a:endParaRPr kumimoji="0" lang="en-US"/>
          </a:p>
        </p:txBody>
      </p:sp>
      <p:sp>
        <p:nvSpPr>
          <p:cNvPr id="30" name="29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19" name="18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27" name="2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ey Başlık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Dikey Metin Yer Tutucusu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5" name="4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5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İçerik Yer Tutucusu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4" name="3 İçerik Yer Tutucusu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İçerik Yer Tutucusu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6" name="5 İçerik Yer Tutucusu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7" name="6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8" name="7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8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4" name="3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4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3" name="2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" name="2 Metin Yer Tutucusu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4" name="3 İçerik Yer Tutucusu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tr-TR" smtClean="0"/>
              <a:t>Asıl metin stillerini düzenlemek için tıklatın</a:t>
            </a:r>
          </a:p>
          <a:p>
            <a:pPr lvl="1" eaLnBrk="1" latinLnBrk="0" hangingPunct="1"/>
            <a:r>
              <a:rPr lang="tr-TR" smtClean="0"/>
              <a:t>İkinci düzey</a:t>
            </a:r>
          </a:p>
          <a:p>
            <a:pPr lvl="2" eaLnBrk="1" latinLnBrk="0" hangingPunct="1"/>
            <a:r>
              <a:rPr lang="tr-TR" smtClean="0"/>
              <a:t>Üçüncü düzey</a:t>
            </a:r>
          </a:p>
          <a:p>
            <a:pPr lvl="3" eaLnBrk="1" latinLnBrk="0" hangingPunct="1"/>
            <a:r>
              <a:rPr lang="tr-TR" smtClean="0"/>
              <a:t>Dördüncü düzey</a:t>
            </a:r>
          </a:p>
          <a:p>
            <a:pPr lvl="4" eaLnBrk="1" latinLnBrk="0" hangingPunct="1"/>
            <a:r>
              <a:rPr lang="tr-TR" smtClean="0"/>
              <a:t>Beşinci düzey</a:t>
            </a:r>
            <a:endParaRPr kumimoji="0" lang="en-US"/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Tek Köşesi Kesik ve Yuvarlatılmış Dikdörtgen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11 Dik Üçgen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4" name="3 Metin Yer Tutucusu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</p:txBody>
      </p:sp>
      <p:sp>
        <p:nvSpPr>
          <p:cNvPr id="5" name="4 Veri Yer Tutucusu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6" name="5 Altbilgi Yer Tutucusu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6 Slayt Numarası Yer Tutucusu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sp>
        <p:nvSpPr>
          <p:cNvPr id="3" name="2 Resim Yer Tutucusu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tr-TR" smtClean="0"/>
              <a:t>Resim eklemek için simgeyi tıklatın</a:t>
            </a:r>
            <a:endParaRPr kumimoji="0" lang="en-US" dirty="0"/>
          </a:p>
        </p:txBody>
      </p:sp>
      <p:sp>
        <p:nvSpPr>
          <p:cNvPr id="10" name="9 Serbest Form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10 Serbest Form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Serbest Form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7 Serbest Form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8 Başlık Yer Tutucusu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tr-TR" smtClean="0"/>
              <a:t>Asıl başlık stili için tıklatın</a:t>
            </a:r>
            <a:endParaRPr kumimoji="0" lang="en-US"/>
          </a:p>
        </p:txBody>
      </p:sp>
      <p:sp>
        <p:nvSpPr>
          <p:cNvPr id="30" name="29 Metin Yer Tutucusu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tr-TR" smtClean="0"/>
              <a:t>Asıl metin stillerini düzenlemek için tıklatın</a:t>
            </a:r>
          </a:p>
          <a:p>
            <a:pPr lvl="1" eaLnBrk="1" latinLnBrk="0" hangingPunct="1"/>
            <a:r>
              <a:rPr kumimoji="0" lang="tr-TR" smtClean="0"/>
              <a:t>İkinci düzey</a:t>
            </a:r>
          </a:p>
          <a:p>
            <a:pPr lvl="2" eaLnBrk="1" latinLnBrk="0" hangingPunct="1"/>
            <a:r>
              <a:rPr kumimoji="0" lang="tr-TR" smtClean="0"/>
              <a:t>Üçüncü düzey</a:t>
            </a:r>
          </a:p>
          <a:p>
            <a:pPr lvl="3" eaLnBrk="1" latinLnBrk="0" hangingPunct="1"/>
            <a:r>
              <a:rPr kumimoji="0" lang="tr-TR" smtClean="0"/>
              <a:t>Dördüncü düzey</a:t>
            </a:r>
          </a:p>
          <a:p>
            <a:pPr lvl="4" eaLnBrk="1" latinLnBrk="0" hangingPunct="1"/>
            <a:r>
              <a:rPr kumimoji="0" lang="tr-TR" smtClean="0"/>
              <a:t>Beşinci düzey</a:t>
            </a:r>
            <a:endParaRPr kumimoji="0" lang="en-US"/>
          </a:p>
        </p:txBody>
      </p:sp>
      <p:sp>
        <p:nvSpPr>
          <p:cNvPr id="10" name="9 Veri Yer Tutucusu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9F75050-0E15-4C5B-92B0-66D068882F1F}" type="datetimeFigureOut">
              <a:rPr lang="tr-TR" smtClean="0"/>
              <a:pPr/>
              <a:t>12.02.2019</a:t>
            </a:fld>
            <a:endParaRPr lang="tr-TR"/>
          </a:p>
        </p:txBody>
      </p:sp>
      <p:sp>
        <p:nvSpPr>
          <p:cNvPr id="22" name="21 Altbilgi Yer Tutucusu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8" name="17 Slayt Numarası Yer Tutucusu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1DEFA8C-F947-479F-BE07-76B6B3F80BF1}" type="slidenum">
              <a:rPr lang="tr-TR" smtClean="0"/>
              <a:pPr/>
              <a:t>‹#›</a:t>
            </a:fld>
            <a:endParaRPr lang="tr-TR"/>
          </a:p>
        </p:txBody>
      </p:sp>
      <p:grpSp>
        <p:nvGrpSpPr>
          <p:cNvPr id="2" name="1 Grup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11 Serbest Form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12 Serbest Form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okulsporbilgi.gsb.gov.tr/" TargetMode="External"/><Relationship Id="rId2" Type="http://schemas.openxmlformats.org/officeDocument/2006/relationships/hyperlink" Target="http://www.okulsportal.gsb.gov.tr/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okulsportal.gsb.gov.tr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ctrTitle"/>
          </p:nvPr>
        </p:nvSpPr>
        <p:spPr>
          <a:xfrm>
            <a:off x="571472" y="857232"/>
            <a:ext cx="7851648" cy="1428760"/>
          </a:xfrm>
        </p:spPr>
        <p:txBody>
          <a:bodyPr>
            <a:normAutofit fontScale="90000"/>
          </a:bodyPr>
          <a:lstStyle/>
          <a:p>
            <a:pPr algn="ctr"/>
            <a:r>
              <a:rPr lang="tr-TR" dirty="0" smtClean="0"/>
              <a:t>OKUL SPORLARI BİLGİ YÖNETİM SİSTEMİ</a:t>
            </a:r>
            <a:endParaRPr lang="tr-TR" dirty="0"/>
          </a:p>
        </p:txBody>
      </p:sp>
      <p:sp>
        <p:nvSpPr>
          <p:cNvPr id="3" name="2 Alt Başlık"/>
          <p:cNvSpPr>
            <a:spLocks noGrp="1"/>
          </p:cNvSpPr>
          <p:nvPr>
            <p:ph type="subTitle" idx="1"/>
          </p:nvPr>
        </p:nvSpPr>
        <p:spPr>
          <a:xfrm>
            <a:off x="642910" y="2643182"/>
            <a:ext cx="7854696" cy="2143140"/>
          </a:xfrm>
          <a:solidFill>
            <a:srgbClr val="00B0F0"/>
          </a:solidFill>
        </p:spPr>
        <p:txBody>
          <a:bodyPr>
            <a:normAutofit/>
          </a:bodyPr>
          <a:lstStyle/>
          <a:p>
            <a:pPr algn="ctr">
              <a:defRPr/>
            </a:pPr>
            <a:r>
              <a:rPr lang="tr-TR" b="1" dirty="0" smtClean="0">
                <a:solidFill>
                  <a:srgbClr val="FF0000"/>
                </a:solidFill>
              </a:rPr>
              <a:t>OKUL SPORLARI</a:t>
            </a:r>
          </a:p>
          <a:p>
            <a:pPr algn="ctr">
              <a:defRPr/>
            </a:pPr>
            <a:r>
              <a:rPr lang="tr-TR" b="1" dirty="0" smtClean="0">
                <a:solidFill>
                  <a:schemeClr val="tx2">
                    <a:lumMod val="10000"/>
                  </a:schemeClr>
                </a:solidFill>
              </a:rPr>
              <a:t>BİLGİ YÖNETİM SİSTEMİ İŞLEM VE AKIŞ SIRASI</a:t>
            </a:r>
            <a:endParaRPr lang="tr-TR" dirty="0" smtClean="0">
              <a:solidFill>
                <a:schemeClr val="tx2">
                  <a:lumMod val="10000"/>
                </a:schemeClr>
              </a:solidFill>
            </a:endParaRPr>
          </a:p>
          <a:p>
            <a:pPr algn="ctr">
              <a:defRPr/>
            </a:pPr>
            <a:r>
              <a:rPr lang="tr-TR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http://www.</a:t>
            </a:r>
            <a:r>
              <a:rPr lang="tr-TR" b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okulsportal</a:t>
            </a:r>
            <a:r>
              <a:rPr lang="tr-TR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.</a:t>
            </a:r>
            <a:r>
              <a:rPr lang="tr-TR" b="1" u="sng" dirty="0" err="1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gsb</a:t>
            </a:r>
            <a:r>
              <a:rPr lang="tr-TR" b="1" u="sng" dirty="0" smtClean="0">
                <a:solidFill>
                  <a:schemeClr val="bg1">
                    <a:lumMod val="95000"/>
                    <a:lumOff val="5000"/>
                  </a:schemeClr>
                </a:solidFill>
                <a:hlinkClick r:id="rId2"/>
              </a:rPr>
              <a:t>.gov.tr</a:t>
            </a:r>
            <a:r>
              <a:rPr lang="tr-TR" b="1" u="sng" dirty="0" smtClean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tr-TR" b="1" u="sng" dirty="0" smtClean="0">
                <a:solidFill>
                  <a:schemeClr val="tx2">
                    <a:lumMod val="10000"/>
                  </a:schemeClr>
                </a:solidFill>
              </a:rPr>
              <a:t>(Ana Sayfa)</a:t>
            </a:r>
          </a:p>
          <a:p>
            <a:pPr algn="ctr">
              <a:defRPr/>
            </a:pPr>
            <a:r>
              <a:rPr lang="tr-TR" b="1" u="sng" dirty="0" smtClean="0">
                <a:solidFill>
                  <a:schemeClr val="tx2">
                    <a:lumMod val="10000"/>
                  </a:schemeClr>
                </a:solidFill>
                <a:hlinkClick r:id="rId3"/>
              </a:rPr>
              <a:t>http://okulsporbilgi.gsb.gov.tr</a:t>
            </a:r>
            <a:r>
              <a:rPr lang="tr-TR" b="1" u="sng" dirty="0" smtClean="0">
                <a:solidFill>
                  <a:schemeClr val="tx2">
                    <a:lumMod val="10000"/>
                  </a:schemeClr>
                </a:solidFill>
              </a:rPr>
              <a:t> (Okul Giriş)</a:t>
            </a:r>
          </a:p>
          <a:p>
            <a:pPr algn="ctr">
              <a:defRPr/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908050"/>
            <a:ext cx="8496300" cy="2881313"/>
          </a:xfrm>
          <a:prstGeom prst="rect">
            <a:avLst/>
          </a:prstGeom>
          <a:noFill/>
          <a:ln w="25400">
            <a:solidFill>
              <a:srgbClr val="C00000"/>
            </a:solidFill>
            <a:miter lim="800000"/>
            <a:headEnd/>
            <a:tailEnd/>
          </a:ln>
        </p:spPr>
      </p:pic>
      <p:sp>
        <p:nvSpPr>
          <p:cNvPr id="3" name="2 Dikdörtgen"/>
          <p:cNvSpPr/>
          <p:nvPr/>
        </p:nvSpPr>
        <p:spPr>
          <a:xfrm>
            <a:off x="357158" y="4143380"/>
            <a:ext cx="864399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Dosya </a:t>
            </a:r>
            <a:r>
              <a:rPr lang="tr-TR" dirty="0" err="1" smtClean="0"/>
              <a:t>seçten</a:t>
            </a:r>
            <a:r>
              <a:rPr lang="tr-TR" dirty="0" smtClean="0"/>
              <a:t> bilgisayara daha önce yüklenmiş olan fotoğraf bulunur. Resmi yükle butonuna tıklanarak resim kaydedilir. Resmin renkli olmasına ve yeni çekilmiş olmasına  lütfen dikkat ediniz.</a:t>
            </a:r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8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000660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214282" y="5214950"/>
            <a:ext cx="87154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Oyuncu Listele denildiği zaman açılan pencereden ya sporcu öğrencinin TC’si girilerek sporcu seçilir.Ya da sağda bulunan </a:t>
            </a:r>
            <a:r>
              <a:rPr lang="tr-TR" b="1" i="1" dirty="0" smtClean="0"/>
              <a:t>listeleye</a:t>
            </a:r>
            <a:r>
              <a:rPr lang="tr-TR" b="1" dirty="0" smtClean="0"/>
              <a:t> </a:t>
            </a:r>
            <a:r>
              <a:rPr lang="tr-TR" dirty="0" smtClean="0"/>
              <a:t>tıkladığımızda okula ait eklenilen bütün oyuncular görüntülenir.</a:t>
            </a:r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2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14290"/>
            <a:ext cx="8715436" cy="4214842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214282" y="4549676"/>
            <a:ext cx="8715436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>
                <a:solidFill>
                  <a:srgbClr val="FF0000"/>
                </a:solidFill>
                <a:cs typeface="Arial" pitchFamily="34" charset="0"/>
              </a:rPr>
              <a:t>4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.</a:t>
            </a:r>
            <a:r>
              <a:rPr lang="tr-TR" dirty="0" smtClean="0">
                <a:solidFill>
                  <a:srgbClr val="FF0000"/>
                </a:solidFill>
                <a:cs typeface="Arial" pitchFamily="34" charset="0"/>
              </a:rPr>
              <a:t>AŞAMA</a:t>
            </a:r>
            <a:r>
              <a:rPr lang="tr-TR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tr-TR" dirty="0" smtClean="0">
                <a:cs typeface="Arial" pitchFamily="34" charset="0"/>
              </a:rPr>
              <a:t>OYUNCU KARTI EKLEME</a:t>
            </a:r>
            <a:r>
              <a:rPr lang="tr-TR" dirty="0" smtClean="0">
                <a:latin typeface="Arial" pitchFamily="34" charset="0"/>
                <a:cs typeface="Arial" pitchFamily="34" charset="0"/>
              </a:rPr>
              <a:t/>
            </a:r>
            <a:br>
              <a:rPr lang="tr-TR" dirty="0" smtClean="0">
                <a:latin typeface="Arial" pitchFamily="34" charset="0"/>
                <a:cs typeface="Arial" pitchFamily="34" charset="0"/>
              </a:rPr>
            </a:br>
            <a:r>
              <a:rPr lang="tr-TR" dirty="0" smtClean="0"/>
              <a:t>Oyuncu Modülünden oyuncu listeleye tıklanır. Oyuncunun TC </a:t>
            </a:r>
            <a:r>
              <a:rPr lang="tr-TR" dirty="0" err="1" smtClean="0"/>
              <a:t>nosu</a:t>
            </a:r>
            <a:r>
              <a:rPr lang="tr-TR" dirty="0" smtClean="0"/>
              <a:t> girilerek açılan pencerede oyuncu eklenip de kaydedilen öğrenci görüntülenir. Öğrenciye oyun kartı eklenmek için </a:t>
            </a:r>
            <a:r>
              <a:rPr lang="tr-TR" dirty="0" err="1" smtClean="0"/>
              <a:t>mause</a:t>
            </a:r>
            <a:r>
              <a:rPr lang="tr-TR" dirty="0" smtClean="0"/>
              <a:t> ile öğrenci isminin üzerine gelinerek </a:t>
            </a:r>
            <a:r>
              <a:rPr lang="tr-TR" b="1" i="1" dirty="0" smtClean="0"/>
              <a:t>Oyuncu Kartı </a:t>
            </a:r>
            <a:r>
              <a:rPr lang="tr-TR" b="1" i="1" dirty="0" err="1" smtClean="0"/>
              <a:t>Ekle’ye</a:t>
            </a:r>
            <a:r>
              <a:rPr lang="tr-TR" b="1" i="1" dirty="0" smtClean="0"/>
              <a:t> </a:t>
            </a:r>
            <a:r>
              <a:rPr lang="tr-TR" dirty="0" smtClean="0"/>
              <a:t>tıklanır. </a:t>
            </a:r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14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25" y="428605"/>
            <a:ext cx="9048750" cy="4214841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500034" y="4929198"/>
            <a:ext cx="82153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/>
              <a:t>Oyuncu Kartı Ekleye </a:t>
            </a:r>
            <a:r>
              <a:rPr lang="tr-TR" dirty="0" smtClean="0"/>
              <a:t>tıklandıktan sonra açılan yeni pencerede Öğrencinin bilgileri girilir </a:t>
            </a:r>
            <a:r>
              <a:rPr lang="tr-TR" b="1" i="1" dirty="0" smtClean="0"/>
              <a:t>oyun kartı bilgileri ve okul bilgileri </a:t>
            </a:r>
            <a:r>
              <a:rPr lang="tr-TR" dirty="0" smtClean="0"/>
              <a:t>doldurulur. Alttaki </a:t>
            </a:r>
            <a:r>
              <a:rPr lang="tr-TR" b="1" i="1" dirty="0" smtClean="0"/>
              <a:t>Ek-</a:t>
            </a:r>
            <a:r>
              <a:rPr lang="tr-TR" b="1" i="1" dirty="0" smtClean="0">
                <a:latin typeface="Arial" pitchFamily="34" charset="0"/>
                <a:cs typeface="Arial" pitchFamily="34" charset="0"/>
              </a:rPr>
              <a:t>1</a:t>
            </a:r>
            <a:r>
              <a:rPr lang="tr-TR" b="1" i="1" dirty="0" smtClean="0">
                <a:cs typeface="Arial" pitchFamily="34" charset="0"/>
              </a:rPr>
              <a:t> formundaki bilgilerin doğru olduğunu beyan ediyorum </a:t>
            </a:r>
            <a:r>
              <a:rPr lang="tr-TR" dirty="0" smtClean="0">
                <a:cs typeface="Arial" pitchFamily="34" charset="0"/>
              </a:rPr>
              <a:t>kısmı işaretlenir ve bilgilerin tam girildiği kontrol edildikten sonra </a:t>
            </a:r>
            <a:r>
              <a:rPr lang="tr-TR" b="1" i="1" dirty="0" smtClean="0">
                <a:cs typeface="Arial" pitchFamily="34" charset="0"/>
              </a:rPr>
              <a:t>kaydet </a:t>
            </a:r>
            <a:r>
              <a:rPr lang="tr-TR" dirty="0" smtClean="0">
                <a:cs typeface="Arial" pitchFamily="34" charset="0"/>
              </a:rPr>
              <a:t>butonuna tıklanır ve </a:t>
            </a:r>
            <a:r>
              <a:rPr lang="tr-TR" b="1" i="1" dirty="0" smtClean="0">
                <a:cs typeface="Arial" pitchFamily="34" charset="0"/>
              </a:rPr>
              <a:t>oyuncu kartı eklenmiş </a:t>
            </a:r>
            <a:r>
              <a:rPr lang="tr-TR" dirty="0" smtClean="0">
                <a:cs typeface="Arial" pitchFamily="34" charset="0"/>
              </a:rPr>
              <a:t>olur.</a:t>
            </a:r>
            <a:endParaRPr lang="tr-TR" b="1" i="1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785786" y="714356"/>
            <a:ext cx="792961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/>
              <a:t>Oyuncu Modülünden Oyuncu Listeye </a:t>
            </a:r>
            <a:r>
              <a:rPr lang="tr-TR" dirty="0" smtClean="0"/>
              <a:t>tıklanır. Oyuncu Kartı Eklenen Öğrencinin TC si girilir. Öğrencinin ismi görüldükten sonra sağda </a:t>
            </a:r>
            <a:r>
              <a:rPr lang="tr-TR" b="1" i="1" dirty="0" smtClean="0"/>
              <a:t>Lisans var mı?  </a:t>
            </a:r>
            <a:r>
              <a:rPr lang="tr-TR" dirty="0" smtClean="0"/>
              <a:t>yazan bölümün altında (öğrenci isminin karşısında) oyuncu kartı eklendiği için Lisans var mı? Sorusuna cevaben </a:t>
            </a:r>
            <a:r>
              <a:rPr lang="tr-TR" b="1" i="1" dirty="0" smtClean="0"/>
              <a:t>var</a:t>
            </a:r>
            <a:r>
              <a:rPr lang="tr-TR" dirty="0" smtClean="0"/>
              <a:t> yazar. Oyuncu Kartı olan Öğrencinin üstüne </a:t>
            </a:r>
            <a:r>
              <a:rPr lang="tr-TR" dirty="0" err="1" smtClean="0"/>
              <a:t>mause</a:t>
            </a:r>
            <a:r>
              <a:rPr lang="tr-TR" dirty="0" smtClean="0"/>
              <a:t> getirilir ve </a:t>
            </a:r>
            <a:r>
              <a:rPr lang="tr-TR" b="1" i="1" dirty="0" smtClean="0"/>
              <a:t>oyuncu kartı yazdır </a:t>
            </a:r>
            <a:r>
              <a:rPr lang="tr-TR" dirty="0" smtClean="0"/>
              <a:t>denilir.</a:t>
            </a:r>
            <a:endParaRPr lang="tr-TR" dirty="0"/>
          </a:p>
        </p:txBody>
      </p:sp>
      <p:pic>
        <p:nvPicPr>
          <p:cNvPr id="4" name="3 Resim" descr="15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428868"/>
            <a:ext cx="8786874" cy="4071966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6286512" y="1357298"/>
            <a:ext cx="2500298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/>
              <a:t>Oyuncu Kartı Yazdır </a:t>
            </a:r>
            <a:r>
              <a:rPr lang="tr-TR" dirty="0" smtClean="0"/>
              <a:t>butonuna tıklandıktan sonra açılan sayfa yandaki gibidir.  Sayfa yazdırılır. Oyuncu Kartının </a:t>
            </a:r>
            <a:r>
              <a:rPr lang="tr-TR" b="1" i="1" dirty="0" smtClean="0"/>
              <a:t>Nüfus ve Okul Bilgileri bölümünde </a:t>
            </a:r>
            <a:r>
              <a:rPr lang="tr-TR" dirty="0" smtClean="0"/>
              <a:t>bulunan </a:t>
            </a:r>
            <a:r>
              <a:rPr lang="tr-TR" b="1" i="1" dirty="0" smtClean="0"/>
              <a:t>Okul Müdürü İmza Mühür</a:t>
            </a:r>
            <a:r>
              <a:rPr lang="tr-TR" dirty="0" smtClean="0"/>
              <a:t> kısmı Okul Müdürü tarafından Mühürlenir ve İmzalanır. </a:t>
            </a:r>
            <a:endParaRPr lang="tr-TR" dirty="0"/>
          </a:p>
        </p:txBody>
      </p:sp>
      <p:pic>
        <p:nvPicPr>
          <p:cNvPr id="5" name="4 Resim" descr="17iii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785794"/>
            <a:ext cx="6215106" cy="542928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Başlık"/>
          <p:cNvSpPr>
            <a:spLocks noGrp="1"/>
          </p:cNvSpPr>
          <p:nvPr>
            <p:ph type="title"/>
          </p:nvPr>
        </p:nvSpPr>
        <p:spPr>
          <a:xfrm>
            <a:off x="500034" y="1142984"/>
            <a:ext cx="8229600" cy="1214446"/>
          </a:xfrm>
        </p:spPr>
        <p:txBody>
          <a:bodyPr>
            <a:normAutofit/>
          </a:bodyPr>
          <a:lstStyle/>
          <a:p>
            <a:r>
              <a:rPr lang="tr-TR" sz="2000" dirty="0" smtClean="0">
                <a:solidFill>
                  <a:srgbClr val="FF0000"/>
                </a:solidFill>
              </a:rPr>
              <a:t>1.AŞAMA: </a:t>
            </a:r>
            <a:r>
              <a:rPr lang="tr-TR" sz="2000" dirty="0" smtClean="0">
                <a:solidFill>
                  <a:schemeClr val="tx1"/>
                </a:solidFill>
              </a:rPr>
              <a:t>SİSTEME GİRİŞ </a:t>
            </a:r>
            <a:r>
              <a:rPr lang="tr-TR" sz="2000" dirty="0" smtClean="0">
                <a:hlinkClick r:id="rId2"/>
              </a:rPr>
              <a:t>http://okulsportal.gsb.gov.tr </a:t>
            </a:r>
            <a:r>
              <a:rPr lang="tr-TR" sz="2000" dirty="0" smtClean="0"/>
              <a:t> </a:t>
            </a:r>
            <a:r>
              <a:rPr lang="tr-TR" sz="2000" b="1" dirty="0" smtClean="0">
                <a:solidFill>
                  <a:schemeClr val="accent1"/>
                </a:solidFill>
              </a:rPr>
              <a:t>adresinden </a:t>
            </a:r>
            <a:br>
              <a:rPr lang="tr-TR" sz="2000" b="1" dirty="0" smtClean="0">
                <a:solidFill>
                  <a:schemeClr val="accent1"/>
                </a:solidFill>
              </a:rPr>
            </a:br>
            <a:r>
              <a:rPr lang="tr-TR" sz="2000" b="1" dirty="0" smtClean="0">
                <a:solidFill>
                  <a:schemeClr val="accent1"/>
                </a:solidFill>
              </a:rPr>
              <a:t>Okul Sporları Bilgi Yönetim Sistemine tıklayarak  oturum açma sayfasını görebiliriz.</a:t>
            </a:r>
            <a:endParaRPr lang="tr-TR" sz="2000" dirty="0">
              <a:solidFill>
                <a:srgbClr val="FF0000"/>
              </a:solidFill>
            </a:endParaRPr>
          </a:p>
        </p:txBody>
      </p:sp>
      <p:pic>
        <p:nvPicPr>
          <p:cNvPr id="4" name="3 İçerik Yer Tutucusu" descr="01.bmp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28596" y="2500306"/>
            <a:ext cx="8358246" cy="4071966"/>
          </a:xfr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57158" y="571480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dirty="0" smtClean="0">
                <a:solidFill>
                  <a:schemeClr val="tx2"/>
                </a:solidFill>
              </a:rPr>
              <a:t>OTURUM AÇMA SAYFASI</a:t>
            </a:r>
            <a:br>
              <a:rPr lang="tr-TR" b="1" dirty="0" smtClean="0">
                <a:solidFill>
                  <a:schemeClr val="tx2"/>
                </a:solidFill>
              </a:rPr>
            </a:br>
            <a:r>
              <a:rPr lang="tr-TR" b="1" dirty="0" smtClean="0">
                <a:solidFill>
                  <a:schemeClr val="tx2"/>
                </a:solidFill>
              </a:rPr>
              <a:t/>
            </a:r>
            <a:br>
              <a:rPr lang="tr-TR" b="1" dirty="0" smtClean="0">
                <a:solidFill>
                  <a:schemeClr val="tx2"/>
                </a:solidFill>
              </a:rPr>
            </a:br>
            <a:r>
              <a:rPr lang="tr-TR" b="1" dirty="0" smtClean="0">
                <a:solidFill>
                  <a:schemeClr val="tx2"/>
                </a:solidFill>
              </a:rPr>
              <a:t>Spor Faaliyetleri  Dairesi Başkanlığınca okullarımızın kurum kodları ve kurumsal mail adreslerine gönderilen şifrelerle sisteme giriş yapılacak.</a:t>
            </a:r>
            <a:br>
              <a:rPr lang="tr-TR" b="1" dirty="0" smtClean="0">
                <a:solidFill>
                  <a:schemeClr val="tx2"/>
                </a:solidFill>
              </a:rPr>
            </a:br>
            <a:r>
              <a:rPr lang="tr-TR" b="1" dirty="0" smtClean="0">
                <a:solidFill>
                  <a:schemeClr val="tx2"/>
                </a:solidFill>
              </a:rPr>
              <a:t>Güvenlik Resmindeki numaranın girişinde büyük/küçük harf hassasiyeti bulunmaktadır.  </a:t>
            </a:r>
            <a:br>
              <a:rPr lang="tr-TR" b="1" dirty="0" smtClean="0">
                <a:solidFill>
                  <a:schemeClr val="tx2"/>
                </a:solidFill>
              </a:rPr>
            </a:br>
            <a:r>
              <a:rPr lang="tr-TR" b="1" dirty="0" smtClean="0">
                <a:solidFill>
                  <a:srgbClr val="FF0000"/>
                </a:solidFill>
              </a:rPr>
              <a:t>Not:Okullara gönderilen şifrelerden okul müdürü sorumlu ve yetkilidir.Okul Müdürü yetkili bir kullanıcı belirlemesi gerekmektedir.(Okul Müdürü veya Beden Eğitimi Öğretmeni vb.)</a:t>
            </a:r>
            <a:endParaRPr lang="tr-TR" dirty="0"/>
          </a:p>
        </p:txBody>
      </p:sp>
      <p:pic>
        <p:nvPicPr>
          <p:cNvPr id="3" name="2 Resim" descr="01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596" y="3143248"/>
            <a:ext cx="8429684" cy="3500462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Dikdörtgen"/>
          <p:cNvSpPr/>
          <p:nvPr/>
        </p:nvSpPr>
        <p:spPr>
          <a:xfrm>
            <a:off x="785786" y="1214422"/>
            <a:ext cx="7929618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3200" dirty="0" smtClean="0">
                <a:solidFill>
                  <a:srgbClr val="FF0000"/>
                </a:solidFill>
              </a:rPr>
              <a:t>2</a:t>
            </a:r>
            <a:r>
              <a:rPr lang="tr-TR" sz="2000" dirty="0" smtClean="0">
                <a:solidFill>
                  <a:srgbClr val="FF0000"/>
                </a:solidFill>
              </a:rPr>
              <a:t>.AŞAMA: </a:t>
            </a:r>
            <a:r>
              <a:rPr lang="tr-TR" sz="2000" dirty="0" smtClean="0"/>
              <a:t>OKUL EĞİTİCİ EKLE</a:t>
            </a:r>
            <a:br>
              <a:rPr lang="tr-TR" sz="2000" dirty="0" smtClean="0"/>
            </a:br>
            <a:r>
              <a:rPr lang="tr-TR" sz="2000" dirty="0" smtClean="0"/>
              <a:t>Okul Modülünden </a:t>
            </a:r>
            <a:r>
              <a:rPr lang="tr-TR" sz="2000" b="1" i="1" dirty="0" smtClean="0"/>
              <a:t>Okul Eğitici </a:t>
            </a:r>
            <a:r>
              <a:rPr lang="tr-TR" sz="2000" b="1" i="1" dirty="0" err="1" smtClean="0"/>
              <a:t>Ekle’ye</a:t>
            </a:r>
            <a:r>
              <a:rPr lang="tr-TR" sz="2000" b="1" i="1" dirty="0" smtClean="0"/>
              <a:t> </a:t>
            </a:r>
            <a:r>
              <a:rPr lang="tr-TR" sz="2000" dirty="0" smtClean="0"/>
              <a:t>tıklayalım.</a:t>
            </a:r>
            <a:endParaRPr lang="tr-TR" sz="2000" dirty="0">
              <a:solidFill>
                <a:srgbClr val="FF0000"/>
              </a:solidFill>
            </a:endParaRPr>
          </a:p>
        </p:txBody>
      </p:sp>
      <p:pic>
        <p:nvPicPr>
          <p:cNvPr id="4" name="3 Resim" descr="00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87" y="2357430"/>
            <a:ext cx="8963025" cy="4000528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428596" y="714356"/>
            <a:ext cx="3714776" cy="53553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>
                <a:latin typeface="Calibri" pitchFamily="34" charset="0"/>
                <a:cs typeface="Times New Roman" pitchFamily="18" charset="0"/>
              </a:rPr>
              <a:t>Sisteme otomatik yüklenmiş olan Okulun adı  alt kutuda çıktığı anda seçiyoruz. Okul adı kutuda görünmezse sistem kaydı kabul etmeyecektir. TC numarası ile girdiğimizde TC </a:t>
            </a:r>
            <a:r>
              <a:rPr lang="tr-TR" dirty="0" err="1" smtClean="0">
                <a:latin typeface="Calibri" pitchFamily="34" charset="0"/>
                <a:cs typeface="Times New Roman" pitchFamily="18" charset="0"/>
              </a:rPr>
              <a:t>sorguladan</a:t>
            </a:r>
            <a:r>
              <a:rPr lang="tr-TR" dirty="0" smtClean="0">
                <a:latin typeface="Calibri" pitchFamily="34" charset="0"/>
                <a:cs typeface="Times New Roman" pitchFamily="18" charset="0"/>
              </a:rPr>
              <a:t> otomatik bilgileri görülür. </a:t>
            </a:r>
            <a:r>
              <a:rPr lang="tr-TR" b="1" i="1" dirty="0" smtClean="0">
                <a:latin typeface="Calibri" pitchFamily="34" charset="0"/>
                <a:cs typeface="Times New Roman" pitchFamily="18" charset="0"/>
              </a:rPr>
              <a:t>Dosya </a:t>
            </a:r>
            <a:r>
              <a:rPr lang="tr-TR" b="1" i="1" dirty="0" err="1" smtClean="0">
                <a:latin typeface="Calibri" pitchFamily="34" charset="0"/>
                <a:cs typeface="Times New Roman" pitchFamily="18" charset="0"/>
              </a:rPr>
              <a:t>seç</a:t>
            </a:r>
            <a:r>
              <a:rPr lang="tr-TR" dirty="0" err="1" smtClean="0">
                <a:latin typeface="Calibri" pitchFamily="34" charset="0"/>
                <a:cs typeface="Times New Roman" pitchFamily="18" charset="0"/>
              </a:rPr>
              <a:t>’ten</a:t>
            </a:r>
            <a:r>
              <a:rPr lang="tr-TR" dirty="0" smtClean="0">
                <a:latin typeface="Calibri" pitchFamily="34" charset="0"/>
                <a:cs typeface="Times New Roman" pitchFamily="18" charset="0"/>
              </a:rPr>
              <a:t> Resim yüklememiz zorunludur.Alt taraftaki branşlar bölümünde branş seçerek üstte görülen ok’a tıklarsak ekler, alttaki ok’a tıklarsak çıkarır. Bilgiler tamamlandıktan sonra</a:t>
            </a:r>
            <a:r>
              <a:rPr lang="tr-TR" b="1" i="1" dirty="0" smtClean="0">
                <a:latin typeface="Calibri" pitchFamily="34" charset="0"/>
                <a:cs typeface="Times New Roman" pitchFamily="18" charset="0"/>
              </a:rPr>
              <a:t> kaydet </a:t>
            </a:r>
            <a:r>
              <a:rPr lang="tr-TR" dirty="0" smtClean="0">
                <a:latin typeface="Calibri" pitchFamily="34" charset="0"/>
                <a:cs typeface="Times New Roman" pitchFamily="18" charset="0"/>
              </a:rPr>
              <a:t>butonunu tıklarız.Okul eğiticisi kaydı yapılmış olur. Bir okulda kaç tane eğitmen varsa hepsi sisteme okul kullanıcısı tarafından eklenir.Okul Modülü, </a:t>
            </a:r>
            <a:r>
              <a:rPr lang="tr-TR" b="1" i="1" dirty="0" smtClean="0">
                <a:latin typeface="Calibri" pitchFamily="34" charset="0"/>
                <a:cs typeface="Times New Roman" pitchFamily="18" charset="0"/>
              </a:rPr>
              <a:t>Okul Eğiticisi Listele </a:t>
            </a:r>
            <a:r>
              <a:rPr lang="tr-TR" dirty="0" smtClean="0">
                <a:latin typeface="Calibri" pitchFamily="34" charset="0"/>
                <a:cs typeface="Times New Roman" pitchFamily="18" charset="0"/>
              </a:rPr>
              <a:t>Bölümünden Okul Eğitmenlerinin Listesini görebiliriz .</a:t>
            </a:r>
            <a:endParaRPr lang="tr-TR" dirty="0"/>
          </a:p>
        </p:txBody>
      </p:sp>
      <p:pic>
        <p:nvPicPr>
          <p:cNvPr id="3" name="2 Resim" descr="0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00496" y="214290"/>
            <a:ext cx="5143504" cy="6286544"/>
          </a:xfrm>
          <a:prstGeom prst="rect">
            <a:avLst/>
          </a:prstGeom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04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1472" y="428604"/>
            <a:ext cx="8286808" cy="4429156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571472" y="5072074"/>
            <a:ext cx="835824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Okul Modülünden Okul Eğitici Listeleye Tıklanır; ya eğiticinin TC Kimlik </a:t>
            </a:r>
            <a:r>
              <a:rPr lang="tr-TR" dirty="0" err="1" smtClean="0"/>
              <a:t>no’su</a:t>
            </a:r>
            <a:r>
              <a:rPr lang="tr-TR" dirty="0" smtClean="0"/>
              <a:t> girilir listelenir TC’si girilen eğitmene ulaşılır  ya da direkt listele butonunu tıklanarak okul adına girilmiş tüm eğitmenler listelenir.</a:t>
            </a:r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Dikdörtgen"/>
          <p:cNvSpPr/>
          <p:nvPr/>
        </p:nvSpPr>
        <p:spPr>
          <a:xfrm>
            <a:off x="357158" y="857232"/>
            <a:ext cx="800105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0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3.AŞAMA: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OYUNCU MODÜLÜNDEN OYUNCU EKLEME</a:t>
            </a:r>
            <a:br>
              <a:rPr lang="tr-TR" sz="2000" dirty="0" smtClean="0">
                <a:latin typeface="Arial" pitchFamily="34" charset="0"/>
                <a:cs typeface="Arial" pitchFamily="34" charset="0"/>
              </a:rPr>
            </a:br>
            <a:r>
              <a:rPr lang="tr-TR" sz="2000" dirty="0" smtClean="0">
                <a:latin typeface="Arial" pitchFamily="34" charset="0"/>
                <a:cs typeface="Arial" pitchFamily="34" charset="0"/>
              </a:rPr>
              <a:t>Oyuncu Modülünden </a:t>
            </a:r>
            <a:r>
              <a:rPr lang="tr-TR" sz="2000" b="1" i="1" dirty="0" smtClean="0">
                <a:latin typeface="Arial" pitchFamily="34" charset="0"/>
                <a:cs typeface="Arial" pitchFamily="34" charset="0"/>
              </a:rPr>
              <a:t>oyuncu ekleye </a:t>
            </a:r>
            <a:r>
              <a:rPr lang="tr-TR" sz="2000" dirty="0" smtClean="0">
                <a:latin typeface="Arial" pitchFamily="34" charset="0"/>
                <a:cs typeface="Arial" pitchFamily="34" charset="0"/>
              </a:rPr>
              <a:t>tıklanır.</a:t>
            </a:r>
            <a:endParaRPr lang="tr-TR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 descr="C:\Documents and Settings\Administrator\Belgelerim\slayt\2.bmp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50" y="1714488"/>
            <a:ext cx="8758268" cy="492922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642918"/>
            <a:ext cx="8505825" cy="4000528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285720" y="4714884"/>
            <a:ext cx="857256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b="1" i="1" dirty="0" smtClean="0"/>
              <a:t>Oyuncu </a:t>
            </a:r>
            <a:r>
              <a:rPr lang="tr-TR" b="1" i="1" dirty="0" err="1" smtClean="0"/>
              <a:t>ekle’ye</a:t>
            </a:r>
            <a:r>
              <a:rPr lang="tr-TR" b="1" i="1" dirty="0" smtClean="0"/>
              <a:t> </a:t>
            </a:r>
            <a:r>
              <a:rPr lang="tr-TR" dirty="0" smtClean="0"/>
              <a:t>tıkladığımız zaman açılan pencereye  Öğrencinin TC Kimlik </a:t>
            </a:r>
            <a:r>
              <a:rPr lang="tr-TR" dirty="0" err="1" smtClean="0"/>
              <a:t>Nosu</a:t>
            </a:r>
            <a:r>
              <a:rPr lang="tr-TR" dirty="0" smtClean="0"/>
              <a:t> Yazılır ve otomatik olarak sporcu öğrencilerin bilgileri gelir. Diğer bilgiler girilerek kaydet butonuna basılır.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Resim" descr="3.bmp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87" y="785794"/>
            <a:ext cx="8505825" cy="4572032"/>
          </a:xfrm>
          <a:prstGeom prst="rect">
            <a:avLst/>
          </a:prstGeom>
        </p:spPr>
      </p:pic>
      <p:sp>
        <p:nvSpPr>
          <p:cNvPr id="3" name="2 Dikdörtgen"/>
          <p:cNvSpPr/>
          <p:nvPr/>
        </p:nvSpPr>
        <p:spPr>
          <a:xfrm>
            <a:off x="285720" y="5357826"/>
            <a:ext cx="857256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dirty="0" smtClean="0"/>
              <a:t>Sporcunun TC Kimlik Numarası girilip </a:t>
            </a:r>
            <a:r>
              <a:rPr lang="tr-TR" b="1" i="1" dirty="0" smtClean="0"/>
              <a:t>TC sorgula </a:t>
            </a:r>
            <a:r>
              <a:rPr lang="tr-TR" dirty="0" smtClean="0"/>
              <a:t>denilince  öğrencinin otomatik olarak bilgileri çıkar öğrenci resmini yüklemek için </a:t>
            </a:r>
            <a:r>
              <a:rPr lang="tr-TR" b="1" i="1" dirty="0" smtClean="0"/>
              <a:t>dosya </a:t>
            </a:r>
            <a:r>
              <a:rPr lang="tr-TR" b="1" i="1" dirty="0" err="1" smtClean="0"/>
              <a:t>seçten</a:t>
            </a:r>
            <a:r>
              <a:rPr lang="tr-TR" b="1" i="1" dirty="0" smtClean="0"/>
              <a:t> </a:t>
            </a:r>
            <a:r>
              <a:rPr lang="tr-TR" dirty="0" smtClean="0"/>
              <a:t>bilgisayara daha önce yüklenmiş fotoğrafa ulaşılır, fotoğraf seçilir ve </a:t>
            </a:r>
            <a:r>
              <a:rPr lang="tr-TR" b="1" i="1" dirty="0" smtClean="0"/>
              <a:t>Resmi Yükle  </a:t>
            </a:r>
            <a:r>
              <a:rPr lang="tr-TR" dirty="0" smtClean="0"/>
              <a:t>Butonuna tıklanır. Resim yüklenince </a:t>
            </a:r>
            <a:r>
              <a:rPr lang="tr-TR" b="1" i="1" dirty="0" smtClean="0"/>
              <a:t>kaydet</a:t>
            </a:r>
            <a:r>
              <a:rPr lang="tr-TR" dirty="0" smtClean="0"/>
              <a:t> butonuna basılıp işlem tamamlanır.</a:t>
            </a:r>
            <a:endParaRPr lang="tr-TR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kış">
  <a:themeElements>
    <a:clrScheme name="Akış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Akış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kış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201</TotalTime>
  <Words>429</Words>
  <Application>Microsoft Office PowerPoint</Application>
  <PresentationFormat>Ekran Gösterisi (4:3)</PresentationFormat>
  <Paragraphs>19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21" baseType="lpstr">
      <vt:lpstr>Arial</vt:lpstr>
      <vt:lpstr>Calibri</vt:lpstr>
      <vt:lpstr>Constantia</vt:lpstr>
      <vt:lpstr>Times New Roman</vt:lpstr>
      <vt:lpstr>Wingdings 2</vt:lpstr>
      <vt:lpstr>Akış</vt:lpstr>
      <vt:lpstr>OKUL SPORLARI BİLGİ YÖNETİM SİSTEMİ</vt:lpstr>
      <vt:lpstr>1.AŞAMA: SİSTEME GİRİŞ http://okulsportal.gsb.gov.tr  adresinden  Okul Sporları Bilgi Yönetim Sistemine tıklayarak  oturum açma sayfasını görebiliriz.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Slayt 1</dc:title>
  <dc:creator>Fatih</dc:creator>
  <cp:lastModifiedBy>Fatih</cp:lastModifiedBy>
  <cp:revision>20</cp:revision>
  <dcterms:modified xsi:type="dcterms:W3CDTF">2019-02-12T11:39:51Z</dcterms:modified>
</cp:coreProperties>
</file>