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007EE-1A69-4100-BCFE-47E4251CF1F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BD82508-F007-4515-9408-D6068B0DAD58}">
      <dgm:prSet phldrT="[Metin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tr-TR" sz="2800" b="1" dirty="0" smtClean="0">
              <a:solidFill>
                <a:srgbClr val="FF0000"/>
              </a:solidFill>
            </a:rPr>
            <a:t>İl ve İlçe</a:t>
          </a:r>
          <a:br>
            <a:rPr lang="tr-TR" sz="2800" b="1" dirty="0" smtClean="0">
              <a:solidFill>
                <a:srgbClr val="FF0000"/>
              </a:solidFill>
            </a:rPr>
          </a:br>
          <a:r>
            <a:rPr lang="tr-TR" sz="2800" b="1" dirty="0" smtClean="0">
              <a:solidFill>
                <a:srgbClr val="FF0000"/>
              </a:solidFill>
            </a:rPr>
            <a:t>EBYS Yöneticisi</a:t>
          </a:r>
          <a:endParaRPr lang="tr-TR" sz="2800" b="1" dirty="0">
            <a:solidFill>
              <a:srgbClr val="FF0000"/>
            </a:solidFill>
          </a:endParaRPr>
        </a:p>
      </dgm:t>
    </dgm:pt>
    <dgm:pt modelId="{EA8719C9-E143-492B-82BD-F5266E2232D4}" type="parTrans" cxnId="{60A4F34A-9775-407C-9FA9-27F3537FEC52}">
      <dgm:prSet/>
      <dgm:spPr/>
      <dgm:t>
        <a:bodyPr/>
        <a:lstStyle/>
        <a:p>
          <a:endParaRPr lang="tr-TR"/>
        </a:p>
      </dgm:t>
    </dgm:pt>
    <dgm:pt modelId="{70CB2B1B-31EB-4DE5-9724-D6532D4FB61E}" type="sibTrans" cxnId="{60A4F34A-9775-407C-9FA9-27F3537FEC52}">
      <dgm:prSet/>
      <dgm:spPr/>
      <dgm:t>
        <a:bodyPr/>
        <a:lstStyle/>
        <a:p>
          <a:endParaRPr lang="tr-TR"/>
        </a:p>
      </dgm:t>
    </dgm:pt>
    <dgm:pt modelId="{6BA494EE-E83E-4359-B89B-7E6AF4D25038}">
      <dgm:prSet phldrT="[Metin]"/>
      <dgm:spPr/>
      <dgm:t>
        <a:bodyPr/>
        <a:lstStyle/>
        <a:p>
          <a:r>
            <a:rPr lang="tr-TR" dirty="0" smtClean="0"/>
            <a:t>Birim Belge NET Sorumlusu</a:t>
          </a:r>
          <a:br>
            <a:rPr lang="tr-TR" dirty="0" smtClean="0"/>
          </a:br>
          <a:r>
            <a:rPr lang="tr-TR" dirty="0" smtClean="0"/>
            <a:t>(EBYS DYS Yöneticisi)</a:t>
          </a:r>
          <a:endParaRPr lang="tr-TR" dirty="0"/>
        </a:p>
      </dgm:t>
    </dgm:pt>
    <dgm:pt modelId="{217A42E9-7719-4675-82F6-2F08D29A7DA8}" type="parTrans" cxnId="{9AC7B96D-6B9B-41D0-B8F1-B78254DEFD3C}">
      <dgm:prSet/>
      <dgm:spPr/>
      <dgm:t>
        <a:bodyPr/>
        <a:lstStyle/>
        <a:p>
          <a:endParaRPr lang="tr-TR"/>
        </a:p>
      </dgm:t>
    </dgm:pt>
    <dgm:pt modelId="{3930257A-222C-45E7-921E-88908DA5D3DE}" type="sibTrans" cxnId="{9AC7B96D-6B9B-41D0-B8F1-B78254DEFD3C}">
      <dgm:prSet/>
      <dgm:spPr/>
      <dgm:t>
        <a:bodyPr/>
        <a:lstStyle/>
        <a:p>
          <a:endParaRPr lang="tr-TR"/>
        </a:p>
      </dgm:t>
    </dgm:pt>
    <dgm:pt modelId="{E6637030-8AB5-40FA-9EA3-DB2F113D1FFA}">
      <dgm:prSet phldrT="[Metin]"/>
      <dgm:spPr/>
      <dgm:t>
        <a:bodyPr/>
        <a:lstStyle/>
        <a:p>
          <a:r>
            <a:rPr lang="tr-TR" dirty="0" smtClean="0"/>
            <a:t>Birim Gelen Evrakçı</a:t>
          </a:r>
          <a:br>
            <a:rPr lang="tr-TR" dirty="0" smtClean="0"/>
          </a:br>
          <a:r>
            <a:rPr lang="tr-TR" dirty="0" smtClean="0"/>
            <a:t>(Yetkili Personel Gelen Evrakçı)</a:t>
          </a:r>
          <a:endParaRPr lang="tr-TR" dirty="0"/>
        </a:p>
      </dgm:t>
    </dgm:pt>
    <dgm:pt modelId="{BA72081F-36DE-4594-9311-92F55847F02A}" type="parTrans" cxnId="{3885774F-6C5E-4412-AD83-9AA65C53F529}">
      <dgm:prSet/>
      <dgm:spPr/>
      <dgm:t>
        <a:bodyPr/>
        <a:lstStyle/>
        <a:p>
          <a:endParaRPr lang="tr-TR"/>
        </a:p>
      </dgm:t>
    </dgm:pt>
    <dgm:pt modelId="{0CDD88B4-C602-4F81-BD28-5641F9B0A594}" type="sibTrans" cxnId="{3885774F-6C5E-4412-AD83-9AA65C53F529}">
      <dgm:prSet/>
      <dgm:spPr/>
      <dgm:t>
        <a:bodyPr/>
        <a:lstStyle/>
        <a:p>
          <a:endParaRPr lang="tr-TR"/>
        </a:p>
      </dgm:t>
    </dgm:pt>
    <dgm:pt modelId="{2CCB032D-FE1F-4EE8-91A9-C87582B45A73}">
      <dgm:prSet phldrT="[Metin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tr-TR" sz="2800" b="1" dirty="0" smtClean="0">
              <a:solidFill>
                <a:srgbClr val="FF0000"/>
              </a:solidFill>
            </a:rPr>
            <a:t>Yazı Yazan Tüm Personel</a:t>
          </a:r>
          <a:endParaRPr lang="tr-TR" sz="2800" b="1" dirty="0">
            <a:solidFill>
              <a:srgbClr val="FF0000"/>
            </a:solidFill>
          </a:endParaRPr>
        </a:p>
      </dgm:t>
    </dgm:pt>
    <dgm:pt modelId="{FB2EDDE7-E9F8-477B-9A44-7C4E40F30547}" type="parTrans" cxnId="{65AE8317-E0A3-4C9A-8E82-5856B7CE2B06}">
      <dgm:prSet/>
      <dgm:spPr/>
      <dgm:t>
        <a:bodyPr/>
        <a:lstStyle/>
        <a:p>
          <a:endParaRPr lang="tr-TR"/>
        </a:p>
      </dgm:t>
    </dgm:pt>
    <dgm:pt modelId="{CBAE94B5-583C-4923-9C18-EAD9F85695CB}" type="sibTrans" cxnId="{65AE8317-E0A3-4C9A-8E82-5856B7CE2B06}">
      <dgm:prSet/>
      <dgm:spPr/>
      <dgm:t>
        <a:bodyPr/>
        <a:lstStyle/>
        <a:p>
          <a:endParaRPr lang="tr-TR"/>
        </a:p>
      </dgm:t>
    </dgm:pt>
    <dgm:pt modelId="{218EE184-19A6-4CBC-B3A0-37FE7E4BF8D4}">
      <dgm:prSet phldrT="[Metin]"/>
      <dgm:spPr/>
      <dgm:t>
        <a:bodyPr/>
        <a:lstStyle/>
        <a:p>
          <a:r>
            <a:rPr lang="tr-TR" dirty="0" smtClean="0"/>
            <a:t>Standart Kullanıcılar </a:t>
          </a:r>
          <a:br>
            <a:rPr lang="tr-TR" dirty="0" smtClean="0"/>
          </a:br>
          <a:r>
            <a:rPr lang="tr-TR" dirty="0" smtClean="0"/>
            <a:t>(Evrak Oluşturma Yetkisi)</a:t>
          </a:r>
          <a:endParaRPr lang="tr-TR" dirty="0"/>
        </a:p>
      </dgm:t>
    </dgm:pt>
    <dgm:pt modelId="{87FF8DB0-48E9-426A-950E-88945830B5F2}" type="parTrans" cxnId="{3B0452A2-E8CE-4492-BEEA-FBCFD56664F5}">
      <dgm:prSet/>
      <dgm:spPr/>
      <dgm:t>
        <a:bodyPr/>
        <a:lstStyle/>
        <a:p>
          <a:endParaRPr lang="tr-TR"/>
        </a:p>
      </dgm:t>
    </dgm:pt>
    <dgm:pt modelId="{5CE9FCB1-252C-4EBB-9B6D-BAEA5C06F263}" type="sibTrans" cxnId="{3B0452A2-E8CE-4492-BEEA-FBCFD56664F5}">
      <dgm:prSet/>
      <dgm:spPr/>
      <dgm:t>
        <a:bodyPr/>
        <a:lstStyle/>
        <a:p>
          <a:endParaRPr lang="tr-TR"/>
        </a:p>
      </dgm:t>
    </dgm:pt>
    <dgm:pt modelId="{D665A245-5B24-4BD9-85C6-68FEEBA5A18E}">
      <dgm:prSet phldrT="[Metin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tr-TR" sz="2800" b="1" dirty="0" smtClean="0">
              <a:solidFill>
                <a:srgbClr val="FF0000"/>
              </a:solidFill>
            </a:rPr>
            <a:t>Amirler</a:t>
          </a:r>
          <a:endParaRPr lang="tr-TR" sz="2800" b="1" dirty="0">
            <a:solidFill>
              <a:srgbClr val="FF0000"/>
            </a:solidFill>
          </a:endParaRPr>
        </a:p>
      </dgm:t>
    </dgm:pt>
    <dgm:pt modelId="{478DC1A6-732E-4ED7-A581-151D92AB24D1}" type="parTrans" cxnId="{291BA4F2-8652-4A18-8DA9-0E318231043E}">
      <dgm:prSet/>
      <dgm:spPr/>
      <dgm:t>
        <a:bodyPr/>
        <a:lstStyle/>
        <a:p>
          <a:endParaRPr lang="tr-TR"/>
        </a:p>
      </dgm:t>
    </dgm:pt>
    <dgm:pt modelId="{374A98BB-4AD1-48DB-843E-2DEC6BB08368}" type="sibTrans" cxnId="{291BA4F2-8652-4A18-8DA9-0E318231043E}">
      <dgm:prSet/>
      <dgm:spPr/>
      <dgm:t>
        <a:bodyPr/>
        <a:lstStyle/>
        <a:p>
          <a:endParaRPr lang="tr-TR"/>
        </a:p>
      </dgm:t>
    </dgm:pt>
    <dgm:pt modelId="{729BD2EE-A1D4-4269-BAF3-176133E1C7DE}">
      <dgm:prSet phldrT="[Metin]"/>
      <dgm:spPr/>
      <dgm:t>
        <a:bodyPr/>
        <a:lstStyle/>
        <a:p>
          <a:r>
            <a:rPr lang="tr-TR" dirty="0" smtClean="0"/>
            <a:t>Amir (Son İmzacı)</a:t>
          </a:r>
          <a:endParaRPr lang="tr-TR" dirty="0"/>
        </a:p>
      </dgm:t>
    </dgm:pt>
    <dgm:pt modelId="{A5E0BFA5-400E-4FBC-BE95-F3F32AF8F971}" type="parTrans" cxnId="{2E01E0D7-AFEA-452F-B502-116815346F45}">
      <dgm:prSet/>
      <dgm:spPr/>
      <dgm:t>
        <a:bodyPr/>
        <a:lstStyle/>
        <a:p>
          <a:endParaRPr lang="tr-TR"/>
        </a:p>
      </dgm:t>
    </dgm:pt>
    <dgm:pt modelId="{349C0576-A48B-4723-9E1B-1C56701AC0CF}" type="sibTrans" cxnId="{2E01E0D7-AFEA-452F-B502-116815346F45}">
      <dgm:prSet/>
      <dgm:spPr/>
      <dgm:t>
        <a:bodyPr/>
        <a:lstStyle/>
        <a:p>
          <a:endParaRPr lang="tr-TR"/>
        </a:p>
      </dgm:t>
    </dgm:pt>
    <dgm:pt modelId="{FDF77170-146F-40BE-ADF7-1D19754FB652}">
      <dgm:prSet phldrT="[Metin]"/>
      <dgm:spPr/>
      <dgm:t>
        <a:bodyPr/>
        <a:lstStyle/>
        <a:p>
          <a:r>
            <a:rPr lang="tr-TR" dirty="0" smtClean="0"/>
            <a:t>Standart Kullanıcılar </a:t>
          </a:r>
          <a:br>
            <a:rPr lang="tr-TR" dirty="0" smtClean="0"/>
          </a:br>
          <a:r>
            <a:rPr lang="tr-TR" dirty="0" smtClean="0"/>
            <a:t>(Evrak Oluşturma Yetkisi)</a:t>
          </a:r>
          <a:endParaRPr lang="tr-TR" dirty="0"/>
        </a:p>
      </dgm:t>
    </dgm:pt>
    <dgm:pt modelId="{65E7B9D0-866F-4A39-8B40-C6A836E335D0}" type="parTrans" cxnId="{F74D3C55-51D8-44AB-B5CB-4AFE64BC4340}">
      <dgm:prSet/>
      <dgm:spPr/>
      <dgm:t>
        <a:bodyPr/>
        <a:lstStyle/>
        <a:p>
          <a:endParaRPr lang="tr-TR"/>
        </a:p>
      </dgm:t>
    </dgm:pt>
    <dgm:pt modelId="{702D0182-7596-4EB0-BBB1-4C82419D1922}" type="sibTrans" cxnId="{F74D3C55-51D8-44AB-B5CB-4AFE64BC4340}">
      <dgm:prSet/>
      <dgm:spPr/>
      <dgm:t>
        <a:bodyPr/>
        <a:lstStyle/>
        <a:p>
          <a:endParaRPr lang="tr-TR"/>
        </a:p>
      </dgm:t>
    </dgm:pt>
    <dgm:pt modelId="{FB3AC195-14BE-4BDD-905B-678A14FFF4A6}">
      <dgm:prSet phldrT="[Metin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tr-TR" sz="2800" b="1" dirty="0" smtClean="0">
              <a:solidFill>
                <a:srgbClr val="FF0000"/>
              </a:solidFill>
            </a:rPr>
            <a:t>Evrak Şubesi</a:t>
          </a:r>
          <a:endParaRPr lang="tr-TR" sz="2800" b="1" dirty="0">
            <a:solidFill>
              <a:srgbClr val="FF0000"/>
            </a:solidFill>
          </a:endParaRPr>
        </a:p>
      </dgm:t>
    </dgm:pt>
    <dgm:pt modelId="{751F1067-9A0D-4C2C-BB88-756E536F14E1}" type="parTrans" cxnId="{BA29CCFF-F9A1-4D86-ACD2-CC992C8853E6}">
      <dgm:prSet/>
      <dgm:spPr/>
      <dgm:t>
        <a:bodyPr/>
        <a:lstStyle/>
        <a:p>
          <a:endParaRPr lang="tr-TR"/>
        </a:p>
      </dgm:t>
    </dgm:pt>
    <dgm:pt modelId="{02BCEBF7-D571-4335-91D2-36A51730DF1A}" type="sibTrans" cxnId="{BA29CCFF-F9A1-4D86-ACD2-CC992C8853E6}">
      <dgm:prSet/>
      <dgm:spPr/>
      <dgm:t>
        <a:bodyPr/>
        <a:lstStyle/>
        <a:p>
          <a:endParaRPr lang="tr-TR"/>
        </a:p>
      </dgm:t>
    </dgm:pt>
    <dgm:pt modelId="{1E04AE39-3293-4F6A-A574-6EE878B9CC38}">
      <dgm:prSet/>
      <dgm:spPr/>
      <dgm:t>
        <a:bodyPr/>
        <a:lstStyle/>
        <a:p>
          <a:endParaRPr lang="tr-TR" dirty="0"/>
        </a:p>
      </dgm:t>
    </dgm:pt>
    <dgm:pt modelId="{1F8779EF-7D1A-43EA-8CB1-60D8FB5A4DD0}" type="parTrans" cxnId="{C03B337A-41A7-4C6A-ABAF-D70E2E549819}">
      <dgm:prSet/>
      <dgm:spPr/>
      <dgm:t>
        <a:bodyPr/>
        <a:lstStyle/>
        <a:p>
          <a:endParaRPr lang="tr-TR"/>
        </a:p>
      </dgm:t>
    </dgm:pt>
    <dgm:pt modelId="{897DF44C-0CBF-4A18-A7B3-8FC278D08AB5}" type="sibTrans" cxnId="{C03B337A-41A7-4C6A-ABAF-D70E2E549819}">
      <dgm:prSet/>
      <dgm:spPr/>
      <dgm:t>
        <a:bodyPr/>
        <a:lstStyle/>
        <a:p>
          <a:endParaRPr lang="tr-TR"/>
        </a:p>
      </dgm:t>
    </dgm:pt>
    <dgm:pt modelId="{36A35B00-78F8-432B-9F72-D54023FD1E76}">
      <dgm:prSet phldrT="[Metin]"/>
      <dgm:spPr/>
      <dgm:t>
        <a:bodyPr/>
        <a:lstStyle/>
        <a:p>
          <a:r>
            <a:rPr lang="tr-TR" dirty="0" smtClean="0"/>
            <a:t>Giden Evrak Kaydetme Yetkisi</a:t>
          </a:r>
          <a:br>
            <a:rPr lang="tr-TR" dirty="0" smtClean="0"/>
          </a:br>
          <a:r>
            <a:rPr lang="tr-TR" dirty="0" smtClean="0"/>
            <a:t>(Gizli Evrak)</a:t>
          </a:r>
          <a:endParaRPr lang="tr-TR" dirty="0"/>
        </a:p>
      </dgm:t>
    </dgm:pt>
    <dgm:pt modelId="{91A59B76-4C9F-4B3C-B547-F326C3165949}" type="parTrans" cxnId="{80B2E44C-3CFA-4632-8282-95FC3D42F9C2}">
      <dgm:prSet/>
      <dgm:spPr/>
      <dgm:t>
        <a:bodyPr/>
        <a:lstStyle/>
        <a:p>
          <a:endParaRPr lang="tr-TR"/>
        </a:p>
      </dgm:t>
    </dgm:pt>
    <dgm:pt modelId="{E92B9ECC-0169-451D-A481-306C74C722A0}" type="sibTrans" cxnId="{80B2E44C-3CFA-4632-8282-95FC3D42F9C2}">
      <dgm:prSet/>
      <dgm:spPr/>
      <dgm:t>
        <a:bodyPr/>
        <a:lstStyle/>
        <a:p>
          <a:endParaRPr lang="tr-TR"/>
        </a:p>
      </dgm:t>
    </dgm:pt>
    <dgm:pt modelId="{A778366A-4547-4E2B-8B8B-823AC348A0C3}">
      <dgm:prSet/>
      <dgm:spPr/>
      <dgm:t>
        <a:bodyPr/>
        <a:lstStyle/>
        <a:p>
          <a:endParaRPr lang="tr-TR" dirty="0"/>
        </a:p>
      </dgm:t>
    </dgm:pt>
    <dgm:pt modelId="{EE77E8CA-CB54-4855-BC3A-0C8C9DEF1ADC}" type="parTrans" cxnId="{1BF46BBA-A483-4FD1-9728-4196743D4F7D}">
      <dgm:prSet/>
      <dgm:spPr/>
      <dgm:t>
        <a:bodyPr/>
        <a:lstStyle/>
        <a:p>
          <a:endParaRPr lang="tr-TR"/>
        </a:p>
      </dgm:t>
    </dgm:pt>
    <dgm:pt modelId="{CD4F27C9-E660-4917-8519-4027FBF2DC47}" type="sibTrans" cxnId="{1BF46BBA-A483-4FD1-9728-4196743D4F7D}">
      <dgm:prSet/>
      <dgm:spPr/>
      <dgm:t>
        <a:bodyPr/>
        <a:lstStyle/>
        <a:p>
          <a:endParaRPr lang="tr-TR"/>
        </a:p>
      </dgm:t>
    </dgm:pt>
    <dgm:pt modelId="{142AF998-EC9D-4A2A-85E4-CCB0222118E7}">
      <dgm:prSet phldrT="[Metin]"/>
      <dgm:spPr/>
      <dgm:t>
        <a:bodyPr/>
        <a:lstStyle/>
        <a:p>
          <a:r>
            <a:rPr lang="tr-TR" dirty="0" smtClean="0"/>
            <a:t>Evrak Postalama Yetkisi</a:t>
          </a:r>
          <a:br>
            <a:rPr lang="tr-TR" dirty="0" smtClean="0"/>
          </a:br>
          <a:r>
            <a:rPr lang="tr-TR" dirty="0" smtClean="0"/>
            <a:t>(Fiziksel Birim Giden Evrak)</a:t>
          </a:r>
          <a:endParaRPr lang="tr-TR" dirty="0"/>
        </a:p>
      </dgm:t>
    </dgm:pt>
    <dgm:pt modelId="{96317F4E-6F4E-40E1-99C8-480122F52396}" type="parTrans" cxnId="{0AF04222-2720-43F3-94BF-C86F23F6953C}">
      <dgm:prSet/>
      <dgm:spPr/>
      <dgm:t>
        <a:bodyPr/>
        <a:lstStyle/>
        <a:p>
          <a:endParaRPr lang="tr-TR"/>
        </a:p>
      </dgm:t>
    </dgm:pt>
    <dgm:pt modelId="{94DF13DF-315A-45F0-8E02-C4A6A7476162}" type="sibTrans" cxnId="{0AF04222-2720-43F3-94BF-C86F23F6953C}">
      <dgm:prSet/>
      <dgm:spPr/>
      <dgm:t>
        <a:bodyPr/>
        <a:lstStyle/>
        <a:p>
          <a:endParaRPr lang="tr-TR"/>
        </a:p>
      </dgm:t>
    </dgm:pt>
    <dgm:pt modelId="{8EBB9175-C908-4E22-9B62-D9E82CFCF8DB}">
      <dgm:prSet/>
      <dgm:spPr/>
      <dgm:t>
        <a:bodyPr/>
        <a:lstStyle/>
        <a:p>
          <a:endParaRPr lang="tr-TR" dirty="0"/>
        </a:p>
      </dgm:t>
    </dgm:pt>
    <dgm:pt modelId="{3D73CDDA-51E4-4684-A83E-60BE44150CDC}" type="parTrans" cxnId="{851C7FF0-CB33-4021-A3CB-007E1C5C9BEB}">
      <dgm:prSet/>
      <dgm:spPr/>
      <dgm:t>
        <a:bodyPr/>
        <a:lstStyle/>
        <a:p>
          <a:endParaRPr lang="tr-TR"/>
        </a:p>
      </dgm:t>
    </dgm:pt>
    <dgm:pt modelId="{855A9A44-6701-4CEB-B4BD-6A2FE6B94451}" type="sibTrans" cxnId="{851C7FF0-CB33-4021-A3CB-007E1C5C9BEB}">
      <dgm:prSet/>
      <dgm:spPr/>
      <dgm:t>
        <a:bodyPr/>
        <a:lstStyle/>
        <a:p>
          <a:endParaRPr lang="tr-TR"/>
        </a:p>
      </dgm:t>
    </dgm:pt>
    <dgm:pt modelId="{8150F4A2-6A03-443F-8EC1-27B8B560DB6D}">
      <dgm:prSet phldrT="[Metin]"/>
      <dgm:spPr/>
      <dgm:t>
        <a:bodyPr/>
        <a:lstStyle/>
        <a:p>
          <a:r>
            <a:rPr lang="tr-TR" dirty="0" smtClean="0"/>
            <a:t>Birimlere Klasör Oluşturma</a:t>
          </a:r>
          <a:br>
            <a:rPr lang="tr-TR" dirty="0" smtClean="0"/>
          </a:br>
          <a:r>
            <a:rPr lang="tr-TR" dirty="0" smtClean="0"/>
            <a:t>Gelen Evrak Kaydetme Yetkisi</a:t>
          </a:r>
          <a:br>
            <a:rPr lang="tr-TR" dirty="0" smtClean="0"/>
          </a:br>
          <a:r>
            <a:rPr lang="tr-TR" dirty="0" smtClean="0"/>
            <a:t>(Birim Gelen Evrak Kaydetme Yetkisi)</a:t>
          </a:r>
          <a:endParaRPr lang="tr-TR" dirty="0"/>
        </a:p>
      </dgm:t>
    </dgm:pt>
    <dgm:pt modelId="{DC68BBBA-3522-406F-9FFD-2154DA2F8F1B}" type="parTrans" cxnId="{10970CC6-0426-44A2-BD31-A53EF7A46270}">
      <dgm:prSet/>
      <dgm:spPr/>
      <dgm:t>
        <a:bodyPr/>
        <a:lstStyle/>
        <a:p>
          <a:endParaRPr lang="tr-TR"/>
        </a:p>
      </dgm:t>
    </dgm:pt>
    <dgm:pt modelId="{E2DF1220-C28A-4636-8385-A3F38A41FEC9}" type="sibTrans" cxnId="{10970CC6-0426-44A2-BD31-A53EF7A46270}">
      <dgm:prSet/>
      <dgm:spPr/>
      <dgm:t>
        <a:bodyPr/>
        <a:lstStyle/>
        <a:p>
          <a:endParaRPr lang="tr-TR"/>
        </a:p>
      </dgm:t>
    </dgm:pt>
    <dgm:pt modelId="{661B62B4-1326-4CD9-A5A5-4135D8D46D20}">
      <dgm:prSet phldrT="[Metin]"/>
      <dgm:spPr/>
      <dgm:t>
        <a:bodyPr/>
        <a:lstStyle/>
        <a:p>
          <a:r>
            <a:rPr lang="tr-TR" dirty="0" smtClean="0"/>
            <a:t>Havale ve Tebliğ Yetkisi</a:t>
          </a:r>
          <a:endParaRPr lang="tr-TR" dirty="0"/>
        </a:p>
      </dgm:t>
    </dgm:pt>
    <dgm:pt modelId="{08497248-3BF1-488A-9D07-4D3B06111291}" type="parTrans" cxnId="{7B0E580E-93D4-460D-8383-81FD060F099D}">
      <dgm:prSet/>
      <dgm:spPr/>
      <dgm:t>
        <a:bodyPr/>
        <a:lstStyle/>
        <a:p>
          <a:endParaRPr lang="tr-TR"/>
        </a:p>
      </dgm:t>
    </dgm:pt>
    <dgm:pt modelId="{4B0CE9E5-8113-4FDD-A6B6-D0D42F4303D5}" type="sibTrans" cxnId="{7B0E580E-93D4-460D-8383-81FD060F099D}">
      <dgm:prSet/>
      <dgm:spPr/>
      <dgm:t>
        <a:bodyPr/>
        <a:lstStyle/>
        <a:p>
          <a:endParaRPr lang="tr-TR"/>
        </a:p>
      </dgm:t>
    </dgm:pt>
    <dgm:pt modelId="{5B795947-8588-419D-85A8-99A1DB96480C}">
      <dgm:prSet phldrT="[Metin]"/>
      <dgm:spPr/>
      <dgm:t>
        <a:bodyPr/>
        <a:lstStyle/>
        <a:p>
          <a:r>
            <a:rPr lang="tr-TR" dirty="0" smtClean="0"/>
            <a:t>Gerçek-Tüzel Kişi Tanımlama</a:t>
          </a:r>
          <a:br>
            <a:rPr lang="tr-TR" dirty="0" smtClean="0"/>
          </a:br>
          <a:r>
            <a:rPr lang="tr-TR" dirty="0" smtClean="0"/>
            <a:t>(Firma </a:t>
          </a:r>
          <a:r>
            <a:rPr lang="tr-TR" dirty="0" err="1" smtClean="0"/>
            <a:t>vb</a:t>
          </a:r>
          <a:r>
            <a:rPr lang="tr-TR" dirty="0" smtClean="0"/>
            <a:t> tanımlama)</a:t>
          </a:r>
          <a:endParaRPr lang="tr-TR" dirty="0"/>
        </a:p>
      </dgm:t>
    </dgm:pt>
    <dgm:pt modelId="{7A7589F1-88BD-419B-BD7A-79344CCA6658}" type="parTrans" cxnId="{3FD4B973-E870-40F1-91F0-C9D219BC97DD}">
      <dgm:prSet/>
      <dgm:spPr/>
      <dgm:t>
        <a:bodyPr/>
        <a:lstStyle/>
        <a:p>
          <a:endParaRPr lang="tr-TR"/>
        </a:p>
      </dgm:t>
    </dgm:pt>
    <dgm:pt modelId="{F7A3C183-600A-4667-8C68-7C6277DC8C01}" type="sibTrans" cxnId="{3FD4B973-E870-40F1-91F0-C9D219BC97DD}">
      <dgm:prSet/>
      <dgm:spPr/>
      <dgm:t>
        <a:bodyPr/>
        <a:lstStyle/>
        <a:p>
          <a:endParaRPr lang="tr-TR"/>
        </a:p>
      </dgm:t>
    </dgm:pt>
    <dgm:pt modelId="{3FF4AD8C-F6B2-431C-A005-B432E862A114}">
      <dgm:prSet/>
      <dgm:spPr/>
      <dgm:t>
        <a:bodyPr/>
        <a:lstStyle/>
        <a:p>
          <a:r>
            <a:rPr lang="tr-TR" smtClean="0"/>
            <a:t>Birim Gelen Evrakçı</a:t>
          </a:r>
          <a:br>
            <a:rPr lang="tr-TR" smtClean="0"/>
          </a:br>
          <a:r>
            <a:rPr lang="tr-TR" smtClean="0"/>
            <a:t>(Yetkili Personel Gelen Evrakçı)</a:t>
          </a:r>
          <a:endParaRPr lang="tr-TR"/>
        </a:p>
      </dgm:t>
    </dgm:pt>
    <dgm:pt modelId="{0B8FD5D5-4140-41EA-A116-050DFA609F46}" type="parTrans" cxnId="{34386BB3-262B-4037-913C-CA51FBDAEF5A}">
      <dgm:prSet/>
      <dgm:spPr/>
      <dgm:t>
        <a:bodyPr/>
        <a:lstStyle/>
        <a:p>
          <a:endParaRPr lang="tr-TR"/>
        </a:p>
      </dgm:t>
    </dgm:pt>
    <dgm:pt modelId="{1A20C61F-D88E-4918-AF62-E18F4B43396D}" type="sibTrans" cxnId="{34386BB3-262B-4037-913C-CA51FBDAEF5A}">
      <dgm:prSet/>
      <dgm:spPr/>
      <dgm:t>
        <a:bodyPr/>
        <a:lstStyle/>
        <a:p>
          <a:endParaRPr lang="tr-TR"/>
        </a:p>
      </dgm:t>
    </dgm:pt>
    <dgm:pt modelId="{AC888CB5-EE6C-4D92-8384-DB151F045832}">
      <dgm:prSet/>
      <dgm:spPr/>
      <dgm:t>
        <a:bodyPr/>
        <a:lstStyle/>
        <a:p>
          <a:r>
            <a:rPr lang="tr-TR" smtClean="0"/>
            <a:t>Giden Evrak Kaydetme Yetkisi</a:t>
          </a:r>
          <a:br>
            <a:rPr lang="tr-TR" smtClean="0"/>
          </a:br>
          <a:r>
            <a:rPr lang="tr-TR" smtClean="0"/>
            <a:t>(Gizli Evrak)</a:t>
          </a:r>
          <a:endParaRPr lang="tr-TR" dirty="0"/>
        </a:p>
      </dgm:t>
    </dgm:pt>
    <dgm:pt modelId="{342BB33C-B73C-4DA2-8CF0-D56E32B3EBC4}" type="parTrans" cxnId="{C02A3C94-38E6-499C-86C3-A12292A8129E}">
      <dgm:prSet/>
      <dgm:spPr/>
      <dgm:t>
        <a:bodyPr/>
        <a:lstStyle/>
        <a:p>
          <a:endParaRPr lang="tr-TR"/>
        </a:p>
      </dgm:t>
    </dgm:pt>
    <dgm:pt modelId="{E9CE5EB3-49DB-4363-A27E-2089C7F705A8}" type="sibTrans" cxnId="{C02A3C94-38E6-499C-86C3-A12292A8129E}">
      <dgm:prSet/>
      <dgm:spPr/>
      <dgm:t>
        <a:bodyPr/>
        <a:lstStyle/>
        <a:p>
          <a:endParaRPr lang="tr-TR"/>
        </a:p>
      </dgm:t>
    </dgm:pt>
    <dgm:pt modelId="{1BDBDF5A-0E85-40C1-A901-F9BD81548D30}">
      <dgm:prSet/>
      <dgm:spPr/>
      <dgm:t>
        <a:bodyPr/>
        <a:lstStyle/>
        <a:p>
          <a:r>
            <a:rPr lang="tr-TR" smtClean="0"/>
            <a:t>Evrak Postalama Yetkisi</a:t>
          </a:r>
          <a:br>
            <a:rPr lang="tr-TR" smtClean="0"/>
          </a:br>
          <a:r>
            <a:rPr lang="tr-TR" smtClean="0"/>
            <a:t>(Fiziksel Birim Giden Evrak)</a:t>
          </a:r>
          <a:endParaRPr lang="tr-TR" dirty="0"/>
        </a:p>
      </dgm:t>
    </dgm:pt>
    <dgm:pt modelId="{0416E391-C404-4CBE-9245-4772F227A32F}" type="parTrans" cxnId="{4F29B396-AD41-45B2-883B-D2ED8F732F75}">
      <dgm:prSet/>
      <dgm:spPr/>
      <dgm:t>
        <a:bodyPr/>
        <a:lstStyle/>
        <a:p>
          <a:endParaRPr lang="tr-TR"/>
        </a:p>
      </dgm:t>
    </dgm:pt>
    <dgm:pt modelId="{1FFE17DD-5596-4C86-935D-0677D817BEA9}" type="sibTrans" cxnId="{4F29B396-AD41-45B2-883B-D2ED8F732F75}">
      <dgm:prSet/>
      <dgm:spPr/>
      <dgm:t>
        <a:bodyPr/>
        <a:lstStyle/>
        <a:p>
          <a:endParaRPr lang="tr-TR"/>
        </a:p>
      </dgm:t>
    </dgm:pt>
    <dgm:pt modelId="{9E09D0A2-7F42-4EDA-ACCE-386D70E26818}">
      <dgm:prSet/>
      <dgm:spPr/>
      <dgm:t>
        <a:bodyPr/>
        <a:lstStyle/>
        <a:p>
          <a:r>
            <a:rPr lang="tr-TR" smtClean="0"/>
            <a:t>Birimlere Klasör Oluşturma</a:t>
          </a:r>
          <a:br>
            <a:rPr lang="tr-TR" smtClean="0"/>
          </a:br>
          <a:r>
            <a:rPr lang="tr-TR" smtClean="0"/>
            <a:t>Gelen Evrak Kaydetme Yetkisi</a:t>
          </a:r>
          <a:br>
            <a:rPr lang="tr-TR" smtClean="0"/>
          </a:br>
          <a:r>
            <a:rPr lang="tr-TR" smtClean="0"/>
            <a:t>(Birim Gelen Evrak Kaydetme Yetkisi)</a:t>
          </a:r>
          <a:endParaRPr lang="tr-TR" dirty="0"/>
        </a:p>
      </dgm:t>
    </dgm:pt>
    <dgm:pt modelId="{320B5BF9-FE0F-4C11-A70E-1B0476E415DF}" type="parTrans" cxnId="{0709320D-ACED-4EDF-8BAB-C08F5B7DAFAC}">
      <dgm:prSet/>
      <dgm:spPr/>
      <dgm:t>
        <a:bodyPr/>
        <a:lstStyle/>
        <a:p>
          <a:endParaRPr lang="tr-TR"/>
        </a:p>
      </dgm:t>
    </dgm:pt>
    <dgm:pt modelId="{DC01432E-0181-4637-8BF5-D94CBCBDF012}" type="sibTrans" cxnId="{0709320D-ACED-4EDF-8BAB-C08F5B7DAFAC}">
      <dgm:prSet/>
      <dgm:spPr/>
      <dgm:t>
        <a:bodyPr/>
        <a:lstStyle/>
        <a:p>
          <a:endParaRPr lang="tr-TR"/>
        </a:p>
      </dgm:t>
    </dgm:pt>
    <dgm:pt modelId="{035A0397-D7AB-4CBF-B932-2DC7AF4CE906}">
      <dgm:prSet/>
      <dgm:spPr/>
      <dgm:t>
        <a:bodyPr/>
        <a:lstStyle/>
        <a:p>
          <a:r>
            <a:rPr lang="tr-TR" smtClean="0"/>
            <a:t>Havale ve Tebliğ Yetkisi</a:t>
          </a:r>
          <a:endParaRPr lang="tr-TR" dirty="0"/>
        </a:p>
      </dgm:t>
    </dgm:pt>
    <dgm:pt modelId="{824F53AA-1950-4915-9AC9-A39854B3829B}" type="parTrans" cxnId="{B3DAFC22-6959-4AE0-BBA1-F9BD448B3BE6}">
      <dgm:prSet/>
      <dgm:spPr/>
      <dgm:t>
        <a:bodyPr/>
        <a:lstStyle/>
        <a:p>
          <a:endParaRPr lang="tr-TR"/>
        </a:p>
      </dgm:t>
    </dgm:pt>
    <dgm:pt modelId="{B5943A5D-6919-4FA0-826A-BC848D496675}" type="sibTrans" cxnId="{B3DAFC22-6959-4AE0-BBA1-F9BD448B3BE6}">
      <dgm:prSet/>
      <dgm:spPr/>
      <dgm:t>
        <a:bodyPr/>
        <a:lstStyle/>
        <a:p>
          <a:endParaRPr lang="tr-TR"/>
        </a:p>
      </dgm:t>
    </dgm:pt>
    <dgm:pt modelId="{9A646CFE-157D-4D9D-8AF6-9609238D6D61}">
      <dgm:prSet/>
      <dgm:spPr/>
      <dgm:t>
        <a:bodyPr/>
        <a:lstStyle/>
        <a:p>
          <a:r>
            <a:rPr lang="tr-TR" smtClean="0"/>
            <a:t>Gerçek-Tüzel Kişi Tanımlama</a:t>
          </a:r>
          <a:br>
            <a:rPr lang="tr-TR" smtClean="0"/>
          </a:br>
          <a:r>
            <a:rPr lang="tr-TR" smtClean="0"/>
            <a:t>(Firma vb tanımlama)</a:t>
          </a:r>
          <a:endParaRPr lang="tr-TR" dirty="0"/>
        </a:p>
      </dgm:t>
    </dgm:pt>
    <dgm:pt modelId="{23F36738-3629-40D5-AB98-E29C366B2876}" type="parTrans" cxnId="{B072B636-E6F8-4B4D-8316-2459E1F01D68}">
      <dgm:prSet/>
      <dgm:spPr/>
      <dgm:t>
        <a:bodyPr/>
        <a:lstStyle/>
        <a:p>
          <a:endParaRPr lang="tr-TR"/>
        </a:p>
      </dgm:t>
    </dgm:pt>
    <dgm:pt modelId="{0C73F34D-65DE-4B53-8EF5-C808861CA2A0}" type="sibTrans" cxnId="{B072B636-E6F8-4B4D-8316-2459E1F01D68}">
      <dgm:prSet/>
      <dgm:spPr/>
      <dgm:t>
        <a:bodyPr/>
        <a:lstStyle/>
        <a:p>
          <a:endParaRPr lang="tr-TR"/>
        </a:p>
      </dgm:t>
    </dgm:pt>
    <dgm:pt modelId="{D29D44E0-9C7C-4FA3-872F-D1AEEFD65E52}" type="pres">
      <dgm:prSet presAssocID="{EF5007EE-1A69-4100-BCFE-47E4251CF1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B6756F6-B366-45BE-B4C7-298389AA5812}" type="pres">
      <dgm:prSet presAssocID="{1BD82508-F007-4515-9408-D6068B0DAD58}" presName="composite" presStyleCnt="0"/>
      <dgm:spPr/>
    </dgm:pt>
    <dgm:pt modelId="{D1C29A7C-1565-4FCE-BB1F-A3B42E9754C9}" type="pres">
      <dgm:prSet presAssocID="{1BD82508-F007-4515-9408-D6068B0DAD58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CB25A2-3CBB-4367-B157-89F30F388C5D}" type="pres">
      <dgm:prSet presAssocID="{1BD82508-F007-4515-9408-D6068B0DAD58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4C200A-A3EB-4B12-AA6C-1C1996B227C2}" type="pres">
      <dgm:prSet presAssocID="{70CB2B1B-31EB-4DE5-9724-D6532D4FB61E}" presName="space" presStyleCnt="0"/>
      <dgm:spPr/>
    </dgm:pt>
    <dgm:pt modelId="{C3C98663-18D1-4A6B-9087-AA0C11ED55AD}" type="pres">
      <dgm:prSet presAssocID="{2CCB032D-FE1F-4EE8-91A9-C87582B45A73}" presName="composite" presStyleCnt="0"/>
      <dgm:spPr/>
    </dgm:pt>
    <dgm:pt modelId="{C76DC6FD-A607-4B77-90AD-8D8853C6B14F}" type="pres">
      <dgm:prSet presAssocID="{2CCB032D-FE1F-4EE8-91A9-C87582B45A73}" presName="parTx" presStyleLbl="alignNode1" presStyleIdx="1" presStyleCnt="4" custScaleX="836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251D97-A9F5-4A0C-9B7A-87D92AAD996D}" type="pres">
      <dgm:prSet presAssocID="{2CCB032D-FE1F-4EE8-91A9-C87582B45A73}" presName="desTx" presStyleLbl="alignAccFollowNode1" presStyleIdx="1" presStyleCnt="4" custScaleX="8369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AF700A-783B-490D-BEF0-EA7AF8D72EDD}" type="pres">
      <dgm:prSet presAssocID="{CBAE94B5-583C-4923-9C18-EAD9F85695CB}" presName="space" presStyleCnt="0"/>
      <dgm:spPr/>
    </dgm:pt>
    <dgm:pt modelId="{30A090A2-84C3-46BE-AA22-96DCB1184C4D}" type="pres">
      <dgm:prSet presAssocID="{D665A245-5B24-4BD9-85C6-68FEEBA5A18E}" presName="composite" presStyleCnt="0"/>
      <dgm:spPr/>
    </dgm:pt>
    <dgm:pt modelId="{034D79D7-CAE5-410B-92B1-0A6C8BE36945}" type="pres">
      <dgm:prSet presAssocID="{D665A245-5B24-4BD9-85C6-68FEEBA5A18E}" presName="parTx" presStyleLbl="alignNode1" presStyleIdx="2" presStyleCnt="4" custScaleX="849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F8495A-7633-4B10-B1ED-0AAC69240BDA}" type="pres">
      <dgm:prSet presAssocID="{D665A245-5B24-4BD9-85C6-68FEEBA5A18E}" presName="desTx" presStyleLbl="alignAccFollowNode1" presStyleIdx="2" presStyleCnt="4" custScaleX="849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C381AB-F2D3-4865-930E-8D42A9EB14D7}" type="pres">
      <dgm:prSet presAssocID="{374A98BB-4AD1-48DB-843E-2DEC6BB08368}" presName="space" presStyleCnt="0"/>
      <dgm:spPr/>
    </dgm:pt>
    <dgm:pt modelId="{50A64CD9-2594-4B11-B5F7-86057204B470}" type="pres">
      <dgm:prSet presAssocID="{FB3AC195-14BE-4BDD-905B-678A14FFF4A6}" presName="composite" presStyleCnt="0"/>
      <dgm:spPr/>
    </dgm:pt>
    <dgm:pt modelId="{18323B40-2678-4CCD-BA6C-E9FB3B6E539B}" type="pres">
      <dgm:prSet presAssocID="{FB3AC195-14BE-4BDD-905B-678A14FFF4A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3F38EF-D910-4C49-A21D-D9AF920432CA}" type="pres">
      <dgm:prSet presAssocID="{FB3AC195-14BE-4BDD-905B-678A14FFF4A6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0805DF3-7000-4FF3-8172-4942CC6D5C66}" type="presOf" srcId="{3FF4AD8C-F6B2-431C-A005-B432E862A114}" destId="{483F38EF-D910-4C49-A21D-D9AF920432CA}" srcOrd="0" destOrd="0" presId="urn:microsoft.com/office/officeart/2005/8/layout/hList1"/>
    <dgm:cxn modelId="{AA1ECEC6-DAD8-47D9-AEAE-DE67910FB9F8}" type="presOf" srcId="{661B62B4-1326-4CD9-A5A5-4135D8D46D20}" destId="{F6CB25A2-3CBB-4367-B157-89F30F388C5D}" srcOrd="0" destOrd="5" presId="urn:microsoft.com/office/officeart/2005/8/layout/hList1"/>
    <dgm:cxn modelId="{65AE8317-E0A3-4C9A-8E82-5856B7CE2B06}" srcId="{EF5007EE-1A69-4100-BCFE-47E4251CF1FA}" destId="{2CCB032D-FE1F-4EE8-91A9-C87582B45A73}" srcOrd="1" destOrd="0" parTransId="{FB2EDDE7-E9F8-477B-9A44-7C4E40F30547}" sibTransId="{CBAE94B5-583C-4923-9C18-EAD9F85695CB}"/>
    <dgm:cxn modelId="{2E01E0D7-AFEA-452F-B502-116815346F45}" srcId="{D665A245-5B24-4BD9-85C6-68FEEBA5A18E}" destId="{729BD2EE-A1D4-4269-BAF3-176133E1C7DE}" srcOrd="0" destOrd="0" parTransId="{A5E0BFA5-400E-4FBC-BE95-F3F32AF8F971}" sibTransId="{349C0576-A48B-4723-9E1B-1C56701AC0CF}"/>
    <dgm:cxn modelId="{7DB9502C-A287-41A4-8D2E-CA084FC42959}" type="presOf" srcId="{D665A245-5B24-4BD9-85C6-68FEEBA5A18E}" destId="{034D79D7-CAE5-410B-92B1-0A6C8BE36945}" srcOrd="0" destOrd="0" presId="urn:microsoft.com/office/officeart/2005/8/layout/hList1"/>
    <dgm:cxn modelId="{0709320D-ACED-4EDF-8BAB-C08F5B7DAFAC}" srcId="{FB3AC195-14BE-4BDD-905B-678A14FFF4A6}" destId="{9E09D0A2-7F42-4EDA-ACCE-386D70E26818}" srcOrd="3" destOrd="0" parTransId="{320B5BF9-FE0F-4C11-A70E-1B0476E415DF}" sibTransId="{DC01432E-0181-4637-8BF5-D94CBCBDF012}"/>
    <dgm:cxn modelId="{D1BB9BB8-41B9-468B-91E9-3060B6E5F34F}" type="presOf" srcId="{E6637030-8AB5-40FA-9EA3-DB2F113D1FFA}" destId="{F6CB25A2-3CBB-4367-B157-89F30F388C5D}" srcOrd="0" destOrd="1" presId="urn:microsoft.com/office/officeart/2005/8/layout/hList1"/>
    <dgm:cxn modelId="{AE591E53-2429-4CF8-8DBB-61134B1D7821}" type="presOf" srcId="{1BDBDF5A-0E85-40C1-A901-F9BD81548D30}" destId="{483F38EF-D910-4C49-A21D-D9AF920432CA}" srcOrd="0" destOrd="2" presId="urn:microsoft.com/office/officeart/2005/8/layout/hList1"/>
    <dgm:cxn modelId="{4586CAC4-58B1-4412-92D7-1EC30D8FA29F}" type="presOf" srcId="{8EBB9175-C908-4E22-9B62-D9E82CFCF8DB}" destId="{F6CB25A2-3CBB-4367-B157-89F30F388C5D}" srcOrd="0" destOrd="7" presId="urn:microsoft.com/office/officeart/2005/8/layout/hList1"/>
    <dgm:cxn modelId="{B072B636-E6F8-4B4D-8316-2459E1F01D68}" srcId="{FB3AC195-14BE-4BDD-905B-678A14FFF4A6}" destId="{9A646CFE-157D-4D9D-8AF6-9609238D6D61}" srcOrd="5" destOrd="0" parTransId="{23F36738-3629-40D5-AB98-E29C366B2876}" sibTransId="{0C73F34D-65DE-4B53-8EF5-C808861CA2A0}"/>
    <dgm:cxn modelId="{C02A3C94-38E6-499C-86C3-A12292A8129E}" srcId="{FB3AC195-14BE-4BDD-905B-678A14FFF4A6}" destId="{AC888CB5-EE6C-4D92-8384-DB151F045832}" srcOrd="1" destOrd="0" parTransId="{342BB33C-B73C-4DA2-8CF0-D56E32B3EBC4}" sibTransId="{E9CE5EB3-49DB-4363-A27E-2089C7F705A8}"/>
    <dgm:cxn modelId="{0AF04222-2720-43F3-94BF-C86F23F6953C}" srcId="{1BD82508-F007-4515-9408-D6068B0DAD58}" destId="{142AF998-EC9D-4A2A-85E4-CCB0222118E7}" srcOrd="3" destOrd="0" parTransId="{96317F4E-6F4E-40E1-99C8-480122F52396}" sibTransId="{94DF13DF-315A-45F0-8E02-C4A6A7476162}"/>
    <dgm:cxn modelId="{AB6DC41B-8705-42DD-B6DB-241DBD99D353}" type="presOf" srcId="{2CCB032D-FE1F-4EE8-91A9-C87582B45A73}" destId="{C76DC6FD-A607-4B77-90AD-8D8853C6B14F}" srcOrd="0" destOrd="0" presId="urn:microsoft.com/office/officeart/2005/8/layout/hList1"/>
    <dgm:cxn modelId="{1BF46BBA-A483-4FD1-9728-4196743D4F7D}" srcId="{1BD82508-F007-4515-9408-D6068B0DAD58}" destId="{A778366A-4547-4E2B-8B8B-823AC348A0C3}" srcOrd="8" destOrd="0" parTransId="{EE77E8CA-CB54-4855-BC3A-0C8C9DEF1ADC}" sibTransId="{CD4F27C9-E660-4917-8519-4027FBF2DC47}"/>
    <dgm:cxn modelId="{4F29B396-AD41-45B2-883B-D2ED8F732F75}" srcId="{FB3AC195-14BE-4BDD-905B-678A14FFF4A6}" destId="{1BDBDF5A-0E85-40C1-A901-F9BD81548D30}" srcOrd="2" destOrd="0" parTransId="{0416E391-C404-4CBE-9245-4772F227A32F}" sibTransId="{1FFE17DD-5596-4C86-935D-0677D817BEA9}"/>
    <dgm:cxn modelId="{58EAEFA9-AAEA-4D7E-B6EF-0D785B7CD396}" type="presOf" srcId="{9A646CFE-157D-4D9D-8AF6-9609238D6D61}" destId="{483F38EF-D910-4C49-A21D-D9AF920432CA}" srcOrd="0" destOrd="5" presId="urn:microsoft.com/office/officeart/2005/8/layout/hList1"/>
    <dgm:cxn modelId="{C03B337A-41A7-4C6A-ABAF-D70E2E549819}" srcId="{1BD82508-F007-4515-9408-D6068B0DAD58}" destId="{1E04AE39-3293-4F6A-A574-6EE878B9CC38}" srcOrd="9" destOrd="0" parTransId="{1F8779EF-7D1A-43EA-8CB1-60D8FB5A4DD0}" sibTransId="{897DF44C-0CBF-4A18-A7B3-8FC278D08AB5}"/>
    <dgm:cxn modelId="{8AEF6C8A-48E5-4A05-AD8B-B63D162E88E4}" type="presOf" srcId="{FB3AC195-14BE-4BDD-905B-678A14FFF4A6}" destId="{18323B40-2678-4CCD-BA6C-E9FB3B6E539B}" srcOrd="0" destOrd="0" presId="urn:microsoft.com/office/officeart/2005/8/layout/hList1"/>
    <dgm:cxn modelId="{4521F7C2-CEB0-4516-8EF1-5648DA70859D}" type="presOf" srcId="{218EE184-19A6-4CBC-B3A0-37FE7E4BF8D4}" destId="{2D251D97-A9F5-4A0C-9B7A-87D92AAD996D}" srcOrd="0" destOrd="0" presId="urn:microsoft.com/office/officeart/2005/8/layout/hList1"/>
    <dgm:cxn modelId="{A71F3896-CCE4-4BEC-9D51-9AE58B40D8F5}" type="presOf" srcId="{1BD82508-F007-4515-9408-D6068B0DAD58}" destId="{D1C29A7C-1565-4FCE-BB1F-A3B42E9754C9}" srcOrd="0" destOrd="0" presId="urn:microsoft.com/office/officeart/2005/8/layout/hList1"/>
    <dgm:cxn modelId="{3885774F-6C5E-4412-AD83-9AA65C53F529}" srcId="{1BD82508-F007-4515-9408-D6068B0DAD58}" destId="{E6637030-8AB5-40FA-9EA3-DB2F113D1FFA}" srcOrd="1" destOrd="0" parTransId="{BA72081F-36DE-4594-9311-92F55847F02A}" sibTransId="{0CDD88B4-C602-4F81-BD28-5641F9B0A594}"/>
    <dgm:cxn modelId="{B3DAFC22-6959-4AE0-BBA1-F9BD448B3BE6}" srcId="{FB3AC195-14BE-4BDD-905B-678A14FFF4A6}" destId="{035A0397-D7AB-4CBF-B932-2DC7AF4CE906}" srcOrd="4" destOrd="0" parTransId="{824F53AA-1950-4915-9AC9-A39854B3829B}" sibTransId="{B5943A5D-6919-4FA0-826A-BC848D496675}"/>
    <dgm:cxn modelId="{80B2E44C-3CFA-4632-8282-95FC3D42F9C2}" srcId="{1BD82508-F007-4515-9408-D6068B0DAD58}" destId="{36A35B00-78F8-432B-9F72-D54023FD1E76}" srcOrd="2" destOrd="0" parTransId="{91A59B76-4C9F-4B3C-B547-F326C3165949}" sibTransId="{E92B9ECC-0169-451D-A481-306C74C722A0}"/>
    <dgm:cxn modelId="{7B0E580E-93D4-460D-8383-81FD060F099D}" srcId="{1BD82508-F007-4515-9408-D6068B0DAD58}" destId="{661B62B4-1326-4CD9-A5A5-4135D8D46D20}" srcOrd="5" destOrd="0" parTransId="{08497248-3BF1-488A-9D07-4D3B06111291}" sibTransId="{4B0CE9E5-8113-4FDD-A6B6-D0D42F4303D5}"/>
    <dgm:cxn modelId="{3FD4B973-E870-40F1-91F0-C9D219BC97DD}" srcId="{1BD82508-F007-4515-9408-D6068B0DAD58}" destId="{5B795947-8588-419D-85A8-99A1DB96480C}" srcOrd="6" destOrd="0" parTransId="{7A7589F1-88BD-419B-BD7A-79344CCA6658}" sibTransId="{F7A3C183-600A-4667-8C68-7C6277DC8C01}"/>
    <dgm:cxn modelId="{F492F89D-33A4-43FD-BCCE-14C33D4D64A6}" type="presOf" srcId="{142AF998-EC9D-4A2A-85E4-CCB0222118E7}" destId="{F6CB25A2-3CBB-4367-B157-89F30F388C5D}" srcOrd="0" destOrd="3" presId="urn:microsoft.com/office/officeart/2005/8/layout/hList1"/>
    <dgm:cxn modelId="{10970CC6-0426-44A2-BD31-A53EF7A46270}" srcId="{1BD82508-F007-4515-9408-D6068B0DAD58}" destId="{8150F4A2-6A03-443F-8EC1-27B8B560DB6D}" srcOrd="4" destOrd="0" parTransId="{DC68BBBA-3522-406F-9FFD-2154DA2F8F1B}" sibTransId="{E2DF1220-C28A-4636-8385-A3F38A41FEC9}"/>
    <dgm:cxn modelId="{F74D3C55-51D8-44AB-B5CB-4AFE64BC4340}" srcId="{D665A245-5B24-4BD9-85C6-68FEEBA5A18E}" destId="{FDF77170-146F-40BE-ADF7-1D19754FB652}" srcOrd="1" destOrd="0" parTransId="{65E7B9D0-866F-4A39-8B40-C6A836E335D0}" sibTransId="{702D0182-7596-4EB0-BBB1-4C82419D1922}"/>
    <dgm:cxn modelId="{3B0452A2-E8CE-4492-BEEA-FBCFD56664F5}" srcId="{2CCB032D-FE1F-4EE8-91A9-C87582B45A73}" destId="{218EE184-19A6-4CBC-B3A0-37FE7E4BF8D4}" srcOrd="0" destOrd="0" parTransId="{87FF8DB0-48E9-426A-950E-88945830B5F2}" sibTransId="{5CE9FCB1-252C-4EBB-9B6D-BAEA5C06F263}"/>
    <dgm:cxn modelId="{291BA4F2-8652-4A18-8DA9-0E318231043E}" srcId="{EF5007EE-1A69-4100-BCFE-47E4251CF1FA}" destId="{D665A245-5B24-4BD9-85C6-68FEEBA5A18E}" srcOrd="2" destOrd="0" parTransId="{478DC1A6-732E-4ED7-A581-151D92AB24D1}" sibTransId="{374A98BB-4AD1-48DB-843E-2DEC6BB08368}"/>
    <dgm:cxn modelId="{DB723450-77D4-4C1C-85D0-41514DF26D53}" type="presOf" srcId="{1E04AE39-3293-4F6A-A574-6EE878B9CC38}" destId="{F6CB25A2-3CBB-4367-B157-89F30F388C5D}" srcOrd="0" destOrd="9" presId="urn:microsoft.com/office/officeart/2005/8/layout/hList1"/>
    <dgm:cxn modelId="{236EFA06-D193-4F60-B569-28A5F380161D}" type="presOf" srcId="{8150F4A2-6A03-443F-8EC1-27B8B560DB6D}" destId="{F6CB25A2-3CBB-4367-B157-89F30F388C5D}" srcOrd="0" destOrd="4" presId="urn:microsoft.com/office/officeart/2005/8/layout/hList1"/>
    <dgm:cxn modelId="{42595828-7F40-4CA7-93CD-7EA5E27B88B8}" type="presOf" srcId="{9E09D0A2-7F42-4EDA-ACCE-386D70E26818}" destId="{483F38EF-D910-4C49-A21D-D9AF920432CA}" srcOrd="0" destOrd="3" presId="urn:microsoft.com/office/officeart/2005/8/layout/hList1"/>
    <dgm:cxn modelId="{BA29CCFF-F9A1-4D86-ACD2-CC992C8853E6}" srcId="{EF5007EE-1A69-4100-BCFE-47E4251CF1FA}" destId="{FB3AC195-14BE-4BDD-905B-678A14FFF4A6}" srcOrd="3" destOrd="0" parTransId="{751F1067-9A0D-4C2C-BB88-756E536F14E1}" sibTransId="{02BCEBF7-D571-4335-91D2-36A51730DF1A}"/>
    <dgm:cxn modelId="{34386BB3-262B-4037-913C-CA51FBDAEF5A}" srcId="{FB3AC195-14BE-4BDD-905B-678A14FFF4A6}" destId="{3FF4AD8C-F6B2-431C-A005-B432E862A114}" srcOrd="0" destOrd="0" parTransId="{0B8FD5D5-4140-41EA-A116-050DFA609F46}" sibTransId="{1A20C61F-D88E-4918-AF62-E18F4B43396D}"/>
    <dgm:cxn modelId="{FE8ED3F3-0AF3-475B-88FC-22686BCCB580}" type="presOf" srcId="{A778366A-4547-4E2B-8B8B-823AC348A0C3}" destId="{F6CB25A2-3CBB-4367-B157-89F30F388C5D}" srcOrd="0" destOrd="8" presId="urn:microsoft.com/office/officeart/2005/8/layout/hList1"/>
    <dgm:cxn modelId="{6CC839FD-6F4B-49B1-94BC-9A2AA3551F09}" type="presOf" srcId="{FDF77170-146F-40BE-ADF7-1D19754FB652}" destId="{6CF8495A-7633-4B10-B1ED-0AAC69240BDA}" srcOrd="0" destOrd="1" presId="urn:microsoft.com/office/officeart/2005/8/layout/hList1"/>
    <dgm:cxn modelId="{60A4F34A-9775-407C-9FA9-27F3537FEC52}" srcId="{EF5007EE-1A69-4100-BCFE-47E4251CF1FA}" destId="{1BD82508-F007-4515-9408-D6068B0DAD58}" srcOrd="0" destOrd="0" parTransId="{EA8719C9-E143-492B-82BD-F5266E2232D4}" sibTransId="{70CB2B1B-31EB-4DE5-9724-D6532D4FB61E}"/>
    <dgm:cxn modelId="{9A03D01C-5EEB-45D4-AC3C-DFA9B9B55474}" type="presOf" srcId="{729BD2EE-A1D4-4269-BAF3-176133E1C7DE}" destId="{6CF8495A-7633-4B10-B1ED-0AAC69240BDA}" srcOrd="0" destOrd="0" presId="urn:microsoft.com/office/officeart/2005/8/layout/hList1"/>
    <dgm:cxn modelId="{E62B6452-5F9C-477A-868C-98FDE661E02F}" type="presOf" srcId="{AC888CB5-EE6C-4D92-8384-DB151F045832}" destId="{483F38EF-D910-4C49-A21D-D9AF920432CA}" srcOrd="0" destOrd="1" presId="urn:microsoft.com/office/officeart/2005/8/layout/hList1"/>
    <dgm:cxn modelId="{9E3506FF-1C26-470A-B342-35D8E708FBC2}" type="presOf" srcId="{035A0397-D7AB-4CBF-B932-2DC7AF4CE906}" destId="{483F38EF-D910-4C49-A21D-D9AF920432CA}" srcOrd="0" destOrd="4" presId="urn:microsoft.com/office/officeart/2005/8/layout/hList1"/>
    <dgm:cxn modelId="{E7537D28-D849-41E8-9686-BFF1769D8B55}" type="presOf" srcId="{36A35B00-78F8-432B-9F72-D54023FD1E76}" destId="{F6CB25A2-3CBB-4367-B157-89F30F388C5D}" srcOrd="0" destOrd="2" presId="urn:microsoft.com/office/officeart/2005/8/layout/hList1"/>
    <dgm:cxn modelId="{33EBC048-3590-4DAC-A502-4DEA8AFE9CDD}" type="presOf" srcId="{6BA494EE-E83E-4359-B89B-7E6AF4D25038}" destId="{F6CB25A2-3CBB-4367-B157-89F30F388C5D}" srcOrd="0" destOrd="0" presId="urn:microsoft.com/office/officeart/2005/8/layout/hList1"/>
    <dgm:cxn modelId="{9AC7B96D-6B9B-41D0-B8F1-B78254DEFD3C}" srcId="{1BD82508-F007-4515-9408-D6068B0DAD58}" destId="{6BA494EE-E83E-4359-B89B-7E6AF4D25038}" srcOrd="0" destOrd="0" parTransId="{217A42E9-7719-4675-82F6-2F08D29A7DA8}" sibTransId="{3930257A-222C-45E7-921E-88908DA5D3DE}"/>
    <dgm:cxn modelId="{C1310C6B-DF2B-4A50-86D3-C9420427D29E}" type="presOf" srcId="{EF5007EE-1A69-4100-BCFE-47E4251CF1FA}" destId="{D29D44E0-9C7C-4FA3-872F-D1AEEFD65E52}" srcOrd="0" destOrd="0" presId="urn:microsoft.com/office/officeart/2005/8/layout/hList1"/>
    <dgm:cxn modelId="{C399B3B6-4A22-4EE3-9DC3-A2FEA0885B89}" type="presOf" srcId="{5B795947-8588-419D-85A8-99A1DB96480C}" destId="{F6CB25A2-3CBB-4367-B157-89F30F388C5D}" srcOrd="0" destOrd="6" presId="urn:microsoft.com/office/officeart/2005/8/layout/hList1"/>
    <dgm:cxn modelId="{851C7FF0-CB33-4021-A3CB-007E1C5C9BEB}" srcId="{1BD82508-F007-4515-9408-D6068B0DAD58}" destId="{8EBB9175-C908-4E22-9B62-D9E82CFCF8DB}" srcOrd="7" destOrd="0" parTransId="{3D73CDDA-51E4-4684-A83E-60BE44150CDC}" sibTransId="{855A9A44-6701-4CEB-B4BD-6A2FE6B94451}"/>
    <dgm:cxn modelId="{6841BEF3-8445-4C4A-B431-402719884D1B}" type="presParOf" srcId="{D29D44E0-9C7C-4FA3-872F-D1AEEFD65E52}" destId="{AB6756F6-B366-45BE-B4C7-298389AA5812}" srcOrd="0" destOrd="0" presId="urn:microsoft.com/office/officeart/2005/8/layout/hList1"/>
    <dgm:cxn modelId="{C06990FE-D673-480A-BFFD-4A4EA2784FEA}" type="presParOf" srcId="{AB6756F6-B366-45BE-B4C7-298389AA5812}" destId="{D1C29A7C-1565-4FCE-BB1F-A3B42E9754C9}" srcOrd="0" destOrd="0" presId="urn:microsoft.com/office/officeart/2005/8/layout/hList1"/>
    <dgm:cxn modelId="{8D6E7ECD-7BD0-4B76-9750-3301D2C4691F}" type="presParOf" srcId="{AB6756F6-B366-45BE-B4C7-298389AA5812}" destId="{F6CB25A2-3CBB-4367-B157-89F30F388C5D}" srcOrd="1" destOrd="0" presId="urn:microsoft.com/office/officeart/2005/8/layout/hList1"/>
    <dgm:cxn modelId="{D7A95BD5-1944-48AB-B5CB-413B421E83B5}" type="presParOf" srcId="{D29D44E0-9C7C-4FA3-872F-D1AEEFD65E52}" destId="{944C200A-A3EB-4B12-AA6C-1C1996B227C2}" srcOrd="1" destOrd="0" presId="urn:microsoft.com/office/officeart/2005/8/layout/hList1"/>
    <dgm:cxn modelId="{AE4241EB-E218-4034-A043-8FB2AC3B28A8}" type="presParOf" srcId="{D29D44E0-9C7C-4FA3-872F-D1AEEFD65E52}" destId="{C3C98663-18D1-4A6B-9087-AA0C11ED55AD}" srcOrd="2" destOrd="0" presId="urn:microsoft.com/office/officeart/2005/8/layout/hList1"/>
    <dgm:cxn modelId="{D0D377F9-4836-433C-B07A-DD849A69E412}" type="presParOf" srcId="{C3C98663-18D1-4A6B-9087-AA0C11ED55AD}" destId="{C76DC6FD-A607-4B77-90AD-8D8853C6B14F}" srcOrd="0" destOrd="0" presId="urn:microsoft.com/office/officeart/2005/8/layout/hList1"/>
    <dgm:cxn modelId="{742A945D-26AA-4846-A993-6C166F64E52C}" type="presParOf" srcId="{C3C98663-18D1-4A6B-9087-AA0C11ED55AD}" destId="{2D251D97-A9F5-4A0C-9B7A-87D92AAD996D}" srcOrd="1" destOrd="0" presId="urn:microsoft.com/office/officeart/2005/8/layout/hList1"/>
    <dgm:cxn modelId="{67478A2C-3D8B-42C6-9D10-6D71CB0BDC31}" type="presParOf" srcId="{D29D44E0-9C7C-4FA3-872F-D1AEEFD65E52}" destId="{84AF700A-783B-490D-BEF0-EA7AF8D72EDD}" srcOrd="3" destOrd="0" presId="urn:microsoft.com/office/officeart/2005/8/layout/hList1"/>
    <dgm:cxn modelId="{4EA6C042-52C7-4CF3-ACF7-DFD0C1F66ED9}" type="presParOf" srcId="{D29D44E0-9C7C-4FA3-872F-D1AEEFD65E52}" destId="{30A090A2-84C3-46BE-AA22-96DCB1184C4D}" srcOrd="4" destOrd="0" presId="urn:microsoft.com/office/officeart/2005/8/layout/hList1"/>
    <dgm:cxn modelId="{0A516768-C139-4085-962F-1125C47C1482}" type="presParOf" srcId="{30A090A2-84C3-46BE-AA22-96DCB1184C4D}" destId="{034D79D7-CAE5-410B-92B1-0A6C8BE36945}" srcOrd="0" destOrd="0" presId="urn:microsoft.com/office/officeart/2005/8/layout/hList1"/>
    <dgm:cxn modelId="{47A4F28D-2C05-44EB-AF7C-C13137FF94D9}" type="presParOf" srcId="{30A090A2-84C3-46BE-AA22-96DCB1184C4D}" destId="{6CF8495A-7633-4B10-B1ED-0AAC69240BDA}" srcOrd="1" destOrd="0" presId="urn:microsoft.com/office/officeart/2005/8/layout/hList1"/>
    <dgm:cxn modelId="{367FA2C9-28F2-4304-8A00-7D88AF89AF40}" type="presParOf" srcId="{D29D44E0-9C7C-4FA3-872F-D1AEEFD65E52}" destId="{85C381AB-F2D3-4865-930E-8D42A9EB14D7}" srcOrd="5" destOrd="0" presId="urn:microsoft.com/office/officeart/2005/8/layout/hList1"/>
    <dgm:cxn modelId="{EF837292-C6F1-447B-BD4A-4624D135EB6C}" type="presParOf" srcId="{D29D44E0-9C7C-4FA3-872F-D1AEEFD65E52}" destId="{50A64CD9-2594-4B11-B5F7-86057204B470}" srcOrd="6" destOrd="0" presId="urn:microsoft.com/office/officeart/2005/8/layout/hList1"/>
    <dgm:cxn modelId="{DB000C9C-1561-4B99-B73A-1AB244E69FF2}" type="presParOf" srcId="{50A64CD9-2594-4B11-B5F7-86057204B470}" destId="{18323B40-2678-4CCD-BA6C-E9FB3B6E539B}" srcOrd="0" destOrd="0" presId="urn:microsoft.com/office/officeart/2005/8/layout/hList1"/>
    <dgm:cxn modelId="{10ACC222-A192-4AF7-B329-E702CA26257B}" type="presParOf" srcId="{50A64CD9-2594-4B11-B5F7-86057204B470}" destId="{483F38EF-D910-4C49-A21D-D9AF920432C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29A7C-1565-4FCE-BB1F-A3B42E9754C9}">
      <dsp:nvSpPr>
        <dsp:cNvPr id="0" name=""/>
        <dsp:cNvSpPr/>
      </dsp:nvSpPr>
      <dsp:spPr>
        <a:xfrm>
          <a:off x="2900" y="104954"/>
          <a:ext cx="2879148" cy="101132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FF0000"/>
              </a:solidFill>
            </a:rPr>
            <a:t>İl ve İlçe</a:t>
          </a:r>
          <a:br>
            <a:rPr lang="tr-TR" sz="2800" b="1" kern="1200" dirty="0" smtClean="0">
              <a:solidFill>
                <a:srgbClr val="FF0000"/>
              </a:solidFill>
            </a:rPr>
          </a:br>
          <a:r>
            <a:rPr lang="tr-TR" sz="2800" b="1" kern="1200" dirty="0" smtClean="0">
              <a:solidFill>
                <a:srgbClr val="FF0000"/>
              </a:solidFill>
            </a:rPr>
            <a:t>EBYS Yöneticisi</a:t>
          </a:r>
          <a:endParaRPr lang="tr-TR" sz="2800" b="1" kern="1200" dirty="0">
            <a:solidFill>
              <a:srgbClr val="FF0000"/>
            </a:solidFill>
          </a:endParaRPr>
        </a:p>
      </dsp:txBody>
      <dsp:txXfrm>
        <a:off x="2900" y="104954"/>
        <a:ext cx="2879148" cy="1011323"/>
      </dsp:txXfrm>
    </dsp:sp>
    <dsp:sp modelId="{F6CB25A2-3CBB-4367-B157-89F30F388C5D}">
      <dsp:nvSpPr>
        <dsp:cNvPr id="0" name=""/>
        <dsp:cNvSpPr/>
      </dsp:nvSpPr>
      <dsp:spPr>
        <a:xfrm>
          <a:off x="2900" y="1116277"/>
          <a:ext cx="2879148" cy="39967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Birim Belge NET Sorumlusu</a:t>
          </a:r>
          <a:br>
            <a:rPr lang="tr-TR" sz="1400" kern="1200" dirty="0" smtClean="0"/>
          </a:br>
          <a:r>
            <a:rPr lang="tr-TR" sz="1400" kern="1200" dirty="0" smtClean="0"/>
            <a:t>(EBYS DYS Yöneticisi)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Birim Gelen Evrakçı</a:t>
          </a:r>
          <a:br>
            <a:rPr lang="tr-TR" sz="1400" kern="1200" dirty="0" smtClean="0"/>
          </a:br>
          <a:r>
            <a:rPr lang="tr-TR" sz="1400" kern="1200" dirty="0" smtClean="0"/>
            <a:t>(Yetkili Personel Gelen Evrakçı)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Giden Evrak Kaydetme Yetkisi</a:t>
          </a:r>
          <a:br>
            <a:rPr lang="tr-TR" sz="1400" kern="1200" dirty="0" smtClean="0"/>
          </a:br>
          <a:r>
            <a:rPr lang="tr-TR" sz="1400" kern="1200" dirty="0" smtClean="0"/>
            <a:t>(Gizli Evrak)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Evrak Postalama Yetkisi</a:t>
          </a:r>
          <a:br>
            <a:rPr lang="tr-TR" sz="1400" kern="1200" dirty="0" smtClean="0"/>
          </a:br>
          <a:r>
            <a:rPr lang="tr-TR" sz="1400" kern="1200" dirty="0" smtClean="0"/>
            <a:t>(Fiziksel Birim Giden Evrak)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Birimlere Klasör Oluşturma</a:t>
          </a:r>
          <a:br>
            <a:rPr lang="tr-TR" sz="1400" kern="1200" dirty="0" smtClean="0"/>
          </a:br>
          <a:r>
            <a:rPr lang="tr-TR" sz="1400" kern="1200" dirty="0" smtClean="0"/>
            <a:t>Gelen Evrak Kaydetme Yetkisi</a:t>
          </a:r>
          <a:br>
            <a:rPr lang="tr-TR" sz="1400" kern="1200" dirty="0" smtClean="0"/>
          </a:br>
          <a:r>
            <a:rPr lang="tr-TR" sz="1400" kern="1200" dirty="0" smtClean="0"/>
            <a:t>(Birim Gelen Evrak Kaydetme Yetkisi)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Havale ve Tebliğ Yetkisi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Gerçek-Tüzel Kişi Tanımlama</a:t>
          </a:r>
          <a:br>
            <a:rPr lang="tr-TR" sz="1400" kern="1200" dirty="0" smtClean="0"/>
          </a:br>
          <a:r>
            <a:rPr lang="tr-TR" sz="1400" kern="1200" dirty="0" smtClean="0"/>
            <a:t>(Firma </a:t>
          </a:r>
          <a:r>
            <a:rPr lang="tr-TR" sz="1400" kern="1200" dirty="0" err="1" smtClean="0"/>
            <a:t>vb</a:t>
          </a:r>
          <a:r>
            <a:rPr lang="tr-TR" sz="1400" kern="1200" dirty="0" smtClean="0"/>
            <a:t> tanımlama)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/>
        </a:p>
      </dsp:txBody>
      <dsp:txXfrm>
        <a:off x="2900" y="1116277"/>
        <a:ext cx="2879148" cy="3996719"/>
      </dsp:txXfrm>
    </dsp:sp>
    <dsp:sp modelId="{C76DC6FD-A607-4B77-90AD-8D8853C6B14F}">
      <dsp:nvSpPr>
        <dsp:cNvPr id="0" name=""/>
        <dsp:cNvSpPr/>
      </dsp:nvSpPr>
      <dsp:spPr>
        <a:xfrm>
          <a:off x="3285129" y="104954"/>
          <a:ext cx="2409587" cy="101132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FF0000"/>
              </a:solidFill>
            </a:rPr>
            <a:t>Yazı Yazan Tüm Personel</a:t>
          </a:r>
          <a:endParaRPr lang="tr-TR" sz="2800" b="1" kern="1200" dirty="0">
            <a:solidFill>
              <a:srgbClr val="FF0000"/>
            </a:solidFill>
          </a:endParaRPr>
        </a:p>
      </dsp:txBody>
      <dsp:txXfrm>
        <a:off x="3285129" y="104954"/>
        <a:ext cx="2409587" cy="1011323"/>
      </dsp:txXfrm>
    </dsp:sp>
    <dsp:sp modelId="{2D251D97-A9F5-4A0C-9B7A-87D92AAD996D}">
      <dsp:nvSpPr>
        <dsp:cNvPr id="0" name=""/>
        <dsp:cNvSpPr/>
      </dsp:nvSpPr>
      <dsp:spPr>
        <a:xfrm>
          <a:off x="3285129" y="1116277"/>
          <a:ext cx="2409587" cy="39967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Standart Kullanıcılar </a:t>
          </a:r>
          <a:br>
            <a:rPr lang="tr-TR" sz="1400" kern="1200" dirty="0" smtClean="0"/>
          </a:br>
          <a:r>
            <a:rPr lang="tr-TR" sz="1400" kern="1200" dirty="0" smtClean="0"/>
            <a:t>(Evrak Oluşturma Yetkisi)</a:t>
          </a:r>
          <a:endParaRPr lang="tr-TR" sz="1400" kern="1200" dirty="0"/>
        </a:p>
      </dsp:txBody>
      <dsp:txXfrm>
        <a:off x="3285129" y="1116277"/>
        <a:ext cx="2409587" cy="3996719"/>
      </dsp:txXfrm>
    </dsp:sp>
    <dsp:sp modelId="{034D79D7-CAE5-410B-92B1-0A6C8BE36945}">
      <dsp:nvSpPr>
        <dsp:cNvPr id="0" name=""/>
        <dsp:cNvSpPr/>
      </dsp:nvSpPr>
      <dsp:spPr>
        <a:xfrm>
          <a:off x="6097798" y="104954"/>
          <a:ext cx="2445548" cy="101132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FF0000"/>
              </a:solidFill>
            </a:rPr>
            <a:t>Amirler</a:t>
          </a:r>
          <a:endParaRPr lang="tr-TR" sz="2800" b="1" kern="1200" dirty="0">
            <a:solidFill>
              <a:srgbClr val="FF0000"/>
            </a:solidFill>
          </a:endParaRPr>
        </a:p>
      </dsp:txBody>
      <dsp:txXfrm>
        <a:off x="6097798" y="104954"/>
        <a:ext cx="2445548" cy="1011323"/>
      </dsp:txXfrm>
    </dsp:sp>
    <dsp:sp modelId="{6CF8495A-7633-4B10-B1ED-0AAC69240BDA}">
      <dsp:nvSpPr>
        <dsp:cNvPr id="0" name=""/>
        <dsp:cNvSpPr/>
      </dsp:nvSpPr>
      <dsp:spPr>
        <a:xfrm>
          <a:off x="6097798" y="1116277"/>
          <a:ext cx="2445548" cy="39967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Amir (Son İmzacı)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/>
            <a:t>Standart Kullanıcılar </a:t>
          </a:r>
          <a:br>
            <a:rPr lang="tr-TR" sz="1400" kern="1200" dirty="0" smtClean="0"/>
          </a:br>
          <a:r>
            <a:rPr lang="tr-TR" sz="1400" kern="1200" dirty="0" smtClean="0"/>
            <a:t>(Evrak Oluşturma Yetkisi)</a:t>
          </a:r>
          <a:endParaRPr lang="tr-TR" sz="1400" kern="1200" dirty="0"/>
        </a:p>
      </dsp:txBody>
      <dsp:txXfrm>
        <a:off x="6097798" y="1116277"/>
        <a:ext cx="2445548" cy="3996719"/>
      </dsp:txXfrm>
    </dsp:sp>
    <dsp:sp modelId="{18323B40-2678-4CCD-BA6C-E9FB3B6E539B}">
      <dsp:nvSpPr>
        <dsp:cNvPr id="0" name=""/>
        <dsp:cNvSpPr/>
      </dsp:nvSpPr>
      <dsp:spPr>
        <a:xfrm>
          <a:off x="8946427" y="104954"/>
          <a:ext cx="2879148" cy="101132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FF0000"/>
              </a:solidFill>
            </a:rPr>
            <a:t>Evrak Şubesi</a:t>
          </a:r>
          <a:endParaRPr lang="tr-TR" sz="2800" b="1" kern="1200" dirty="0">
            <a:solidFill>
              <a:srgbClr val="FF0000"/>
            </a:solidFill>
          </a:endParaRPr>
        </a:p>
      </dsp:txBody>
      <dsp:txXfrm>
        <a:off x="8946427" y="104954"/>
        <a:ext cx="2879148" cy="1011323"/>
      </dsp:txXfrm>
    </dsp:sp>
    <dsp:sp modelId="{483F38EF-D910-4C49-A21D-D9AF920432CA}">
      <dsp:nvSpPr>
        <dsp:cNvPr id="0" name=""/>
        <dsp:cNvSpPr/>
      </dsp:nvSpPr>
      <dsp:spPr>
        <a:xfrm>
          <a:off x="8946427" y="1116277"/>
          <a:ext cx="2879148" cy="39967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smtClean="0"/>
            <a:t>Birim Gelen Evrakçı</a:t>
          </a:r>
          <a:br>
            <a:rPr lang="tr-TR" sz="1400" kern="1200" smtClean="0"/>
          </a:br>
          <a:r>
            <a:rPr lang="tr-TR" sz="1400" kern="1200" smtClean="0"/>
            <a:t>(Yetkili Personel Gelen Evrakçı)</a:t>
          </a:r>
          <a:endParaRPr lang="tr-TR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smtClean="0"/>
            <a:t>Giden Evrak Kaydetme Yetkisi</a:t>
          </a:r>
          <a:br>
            <a:rPr lang="tr-TR" sz="1400" kern="1200" smtClean="0"/>
          </a:br>
          <a:r>
            <a:rPr lang="tr-TR" sz="1400" kern="1200" smtClean="0"/>
            <a:t>(Gizli Evrak)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smtClean="0"/>
            <a:t>Evrak Postalama Yetkisi</a:t>
          </a:r>
          <a:br>
            <a:rPr lang="tr-TR" sz="1400" kern="1200" smtClean="0"/>
          </a:br>
          <a:r>
            <a:rPr lang="tr-TR" sz="1400" kern="1200" smtClean="0"/>
            <a:t>(Fiziksel Birim Giden Evrak)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smtClean="0"/>
            <a:t>Birimlere Klasör Oluşturma</a:t>
          </a:r>
          <a:br>
            <a:rPr lang="tr-TR" sz="1400" kern="1200" smtClean="0"/>
          </a:br>
          <a:r>
            <a:rPr lang="tr-TR" sz="1400" kern="1200" smtClean="0"/>
            <a:t>Gelen Evrak Kaydetme Yetkisi</a:t>
          </a:r>
          <a:br>
            <a:rPr lang="tr-TR" sz="1400" kern="1200" smtClean="0"/>
          </a:br>
          <a:r>
            <a:rPr lang="tr-TR" sz="1400" kern="1200" smtClean="0"/>
            <a:t>(Birim Gelen Evrak Kaydetme Yetkisi)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smtClean="0"/>
            <a:t>Havale ve Tebliğ Yetkisi</a:t>
          </a:r>
          <a:endParaRPr lang="tr-T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smtClean="0"/>
            <a:t>Gerçek-Tüzel Kişi Tanımlama</a:t>
          </a:r>
          <a:br>
            <a:rPr lang="tr-TR" sz="1400" kern="1200" smtClean="0"/>
          </a:br>
          <a:r>
            <a:rPr lang="tr-TR" sz="1400" kern="1200" smtClean="0"/>
            <a:t>(Firma vb tanımlama)</a:t>
          </a:r>
          <a:endParaRPr lang="tr-TR" sz="1400" kern="1200" dirty="0"/>
        </a:p>
      </dsp:txBody>
      <dsp:txXfrm>
        <a:off x="8946427" y="1116277"/>
        <a:ext cx="2879148" cy="3996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828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03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206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537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27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1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26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79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22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38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779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F8EB-DE20-4E45-A775-5C6899280C37}" type="datetimeFigureOut">
              <a:rPr lang="tr-TR" smtClean="0"/>
              <a:t>28.03.2024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6A837-D826-4ACB-8A4C-8218418CA8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26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893831"/>
              </p:ext>
            </p:extLst>
          </p:nvPr>
        </p:nvGraphicFramePr>
        <p:xfrm>
          <a:off x="176170" y="1174459"/>
          <a:ext cx="11828476" cy="5217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ikdörtgen 4"/>
          <p:cNvSpPr/>
          <p:nvPr/>
        </p:nvSpPr>
        <p:spPr>
          <a:xfrm>
            <a:off x="0" y="154081"/>
            <a:ext cx="12192000" cy="70788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40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BELGE </a:t>
            </a:r>
            <a:r>
              <a:rPr lang="tr-TR" sz="4000" b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NET ROLLER</a:t>
            </a:r>
            <a:endParaRPr lang="tr-TR" sz="40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6348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66</Words>
  <Application>Microsoft Office PowerPoint</Application>
  <PresentationFormat>Geniş ekran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KadirKURBAY</dc:creator>
  <cp:lastModifiedBy>KadirKURBAY</cp:lastModifiedBy>
  <cp:revision>4</cp:revision>
  <dcterms:created xsi:type="dcterms:W3CDTF">2024-03-28T06:53:05Z</dcterms:created>
  <dcterms:modified xsi:type="dcterms:W3CDTF">2024-03-28T12:51:40Z</dcterms:modified>
</cp:coreProperties>
</file>