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A94375-8540-47E3-8A5F-0F9EE959D21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92D1ADF-63D5-4A82-A1B7-6DCE603225F8}">
      <dgm:prSet phldrT="[Metin]" custT="1"/>
      <dgm:spPr/>
      <dgm:t>
        <a:bodyPr/>
        <a:lstStyle/>
        <a:p>
          <a:pPr algn="ctr"/>
          <a:r>
            <a:rPr lang="tr-TR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rPr>
            <a:t>Teslim Alınmayı Bekleyenler</a:t>
          </a:r>
          <a:endParaRPr lang="tr-TR" sz="1800" b="1" dirty="0">
            <a:solidFill>
              <a:schemeClr val="tx1">
                <a:lumMod val="95000"/>
                <a:lumOff val="5000"/>
              </a:schemeClr>
            </a:solidFill>
            <a:effectLst/>
          </a:endParaRPr>
        </a:p>
      </dgm:t>
    </dgm:pt>
    <dgm:pt modelId="{A2F4E950-96FB-47A1-94FD-305CCA94CC26}" type="parTrans" cxnId="{1A008FAE-2CED-4419-B641-FC2A2C743810}">
      <dgm:prSet/>
      <dgm:spPr/>
      <dgm:t>
        <a:bodyPr/>
        <a:lstStyle/>
        <a:p>
          <a:endParaRPr lang="tr-TR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8F92774-76DD-4122-9FF8-EC7DE60AAF7F}" type="sibTrans" cxnId="{1A008FAE-2CED-4419-B641-FC2A2C743810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Menü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2602DFB-75DE-4BEB-9FAF-727C16DDB0E3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Teslim Al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ADC19A6-D53E-4983-9DC8-BDABB134DD8E}" type="parTrans" cxnId="{B6678012-6B71-4323-BA41-1E86640C31B8}">
      <dgm:prSet/>
      <dgm:spPr/>
      <dgm:t>
        <a:bodyPr/>
        <a:lstStyle/>
        <a:p>
          <a:endParaRPr lang="tr-TR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ADB0898-CF70-4759-8EC3-87C8D4FBE31B}" type="sibTrans" cxnId="{B6678012-6B71-4323-BA41-1E86640C31B8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4D73251-FD84-4F5F-AA93-13578BB1363A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Tebliğ Et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2993EC0-86B3-4A02-906E-96AE04D28148}" type="parTrans" cxnId="{B5A4D059-BA95-4945-BD5B-ED78AA23F7F6}">
      <dgm:prSet/>
      <dgm:spPr/>
      <dgm:t>
        <a:bodyPr/>
        <a:lstStyle/>
        <a:p>
          <a:endParaRPr lang="tr-TR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4DD8F7C-033D-4D88-B626-9E78BE0166FE}" type="sibTrans" cxnId="{B5A4D059-BA95-4945-BD5B-ED78AA23F7F6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CAE0ABF-0643-41E2-BBC6-16DC3BCB0AE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Evrakı Göster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6C53D1A-1774-48F6-B330-3D3334275888}" type="parTrans" cxnId="{24C0C8B8-9132-4284-B23C-CA9E53D19213}">
      <dgm:prSet/>
      <dgm:spPr/>
      <dgm:t>
        <a:bodyPr/>
        <a:lstStyle/>
        <a:p>
          <a:endParaRPr lang="tr-TR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063C0FF-C803-4073-8B14-BB0F46359513}" type="sibTrans" cxnId="{24C0C8B8-9132-4284-B23C-CA9E53D19213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8458F71-A2CB-412C-B243-64E8D0CB47F3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Teslim Al ve Havale Et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34AACCB-F620-45F7-AEFD-146BEF9A86F1}" type="parTrans" cxnId="{9CF0B609-FD88-4C71-A656-195A10F0AC12}">
      <dgm:prSet/>
      <dgm:spPr/>
      <dgm:t>
        <a:bodyPr/>
        <a:lstStyle/>
        <a:p>
          <a:endParaRPr lang="tr-TR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94558F5-CF88-414A-B5D6-349127C62F4D}" type="sibTrans" cxnId="{9CF0B609-FD88-4C71-A656-195A10F0AC12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A94C42A-EA32-4A25-9ECD-3AF4723EC7E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Havale Yap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C6E17FD-B535-43FB-8912-5DFEC1AEE70A}" type="parTrans" cxnId="{4CFDA2AB-87A7-4967-A1BB-8359AB851EE2}">
      <dgm:prSet/>
      <dgm:spPr/>
      <dgm:t>
        <a:bodyPr/>
        <a:lstStyle/>
        <a:p>
          <a:endParaRPr lang="tr-TR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319ECA4-50FB-4DB6-A4E4-9BC6DA0A468C}" type="sibTrans" cxnId="{4CFDA2AB-87A7-4967-A1BB-8359AB851EE2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3FC7983-2621-4B62-ACA6-4468EE74625B}">
      <dgm:prSet phldrT="[Metin]"/>
      <dgm:spPr/>
      <dgm:t>
        <a:bodyPr lIns="180000"/>
        <a:lstStyle/>
        <a:p>
          <a:pPr algn="l"/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Birime, </a:t>
          </a:r>
          <a:b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Kişiye, </a:t>
          </a:r>
          <a:b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Kullanıcıya, </a:t>
          </a:r>
          <a:b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Onaylayacak Kişiye</a:t>
          </a:r>
          <a:endParaRPr lang="tr-TR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F342B99-385E-408B-AE67-61ED847D43D2}" type="parTrans" cxnId="{47DEFEA0-43BF-4764-AF6C-96B2A19512D3}">
      <dgm:prSet/>
      <dgm:spPr/>
      <dgm:t>
        <a:bodyPr/>
        <a:lstStyle/>
        <a:p>
          <a:endParaRPr lang="tr-TR"/>
        </a:p>
      </dgm:t>
    </dgm:pt>
    <dgm:pt modelId="{96BB8070-73FE-4E88-BC72-34EC725E5408}" type="sibTrans" cxnId="{47DEFEA0-43BF-4764-AF6C-96B2A19512D3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Ekran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578E3DB-9047-41B7-B27E-AD6F5D9797A7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Gönder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B1BCE7C-BD5A-4302-8D3A-1D851E702A0A}" type="parTrans" cxnId="{3A6BFC7D-5A33-4887-9920-884BD8FEA084}">
      <dgm:prSet/>
      <dgm:spPr/>
      <dgm:t>
        <a:bodyPr/>
        <a:lstStyle/>
        <a:p>
          <a:endParaRPr lang="tr-TR"/>
        </a:p>
      </dgm:t>
    </dgm:pt>
    <dgm:pt modelId="{1E9FFAAD-2654-478F-BA18-192138FE1995}" type="sibTrans" cxnId="{3A6BFC7D-5A33-4887-9920-884BD8FEA084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DF2E682-AB43-4AEB-88BA-CD1049B07EC9}">
      <dgm:prSet phldrT="[Metin]"/>
      <dgm:spPr/>
      <dgm:t>
        <a:bodyPr lIns="180000" rIns="72000"/>
        <a:lstStyle/>
        <a:p>
          <a:pPr algn="l"/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Dış Suret,</a:t>
          </a:r>
          <a:b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İç Suret</a:t>
          </a:r>
          <a:b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E-Yazışma Paketi</a:t>
          </a:r>
          <a:b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Evrak Geçmişi</a:t>
          </a:r>
          <a:endParaRPr lang="tr-TR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0684011-54BF-408A-B61E-6A7DC06FCB21}" type="parTrans" cxnId="{A5D31CB5-B2D5-46D9-8BAB-6FB345017704}">
      <dgm:prSet/>
      <dgm:spPr/>
      <dgm:t>
        <a:bodyPr/>
        <a:lstStyle/>
        <a:p>
          <a:endParaRPr lang="tr-TR" b="1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98FBBC2-37FA-4840-9A4C-899C2CD3C13C}" type="sibTrans" cxnId="{A5D31CB5-B2D5-46D9-8BAB-6FB345017704}">
      <dgm:prSet custT="1"/>
      <dgm:spPr/>
      <dgm:t>
        <a:bodyPr/>
        <a:lstStyle/>
        <a:p>
          <a:pPr algn="ctr"/>
          <a:r>
            <a:rPr lang="tr-TR" sz="1200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Ekran</a:t>
          </a:r>
          <a:endParaRPr lang="tr-TR" sz="12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111C41F-2AFF-4F88-A123-C2ACEC967F4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Kişi</a:t>
          </a:r>
          <a:b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Kullanıcı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2A2CCE4-1D7A-4D52-956C-4B9121A54BBD}" type="parTrans" cxnId="{039A8474-0176-4D21-92A2-C3359B93A203}">
      <dgm:prSet/>
      <dgm:spPr/>
      <dgm:t>
        <a:bodyPr/>
        <a:lstStyle/>
        <a:p>
          <a:endParaRPr lang="tr-TR"/>
        </a:p>
      </dgm:t>
    </dgm:pt>
    <dgm:pt modelId="{C7954372-68C3-4F5F-823A-A18CCCBAA315}" type="sibTrans" cxnId="{039A8474-0176-4D21-92A2-C3359B93A203}">
      <dgm:prSet custT="1"/>
      <dgm:spPr/>
      <dgm:t>
        <a:bodyPr/>
        <a:lstStyle/>
        <a:p>
          <a:pPr algn="ctr"/>
          <a:r>
            <a:rPr lang="tr-TR" sz="1200" b="0" dirty="0" smtClean="0"/>
            <a:t>Ekran</a:t>
          </a:r>
          <a:endParaRPr lang="tr-TR" sz="1200" b="0" dirty="0"/>
        </a:p>
      </dgm:t>
    </dgm:pt>
    <dgm:pt modelId="{F4302C7A-9345-4D3D-9CCA-0A841F8449A8}" type="pres">
      <dgm:prSet presAssocID="{E0A94375-8540-47E3-8A5F-0F9EE959D2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0F07C3-88BC-4F83-A166-B22FAF7BE0DE}" type="pres">
      <dgm:prSet presAssocID="{492D1ADF-63D5-4A82-A1B7-6DCE603225F8}" presName="hierRoot1" presStyleCnt="0">
        <dgm:presLayoutVars>
          <dgm:hierBranch val="init"/>
        </dgm:presLayoutVars>
      </dgm:prSet>
      <dgm:spPr/>
    </dgm:pt>
    <dgm:pt modelId="{6E725D57-7FC1-42D7-AC95-FDD6E7C70913}" type="pres">
      <dgm:prSet presAssocID="{492D1ADF-63D5-4A82-A1B7-6DCE603225F8}" presName="rootComposite1" presStyleCnt="0"/>
      <dgm:spPr/>
    </dgm:pt>
    <dgm:pt modelId="{5655BED1-9E0E-475E-9540-5695FC42288E}" type="pres">
      <dgm:prSet presAssocID="{492D1ADF-63D5-4A82-A1B7-6DCE603225F8}" presName="rootText1" presStyleLbl="node0" presStyleIdx="0" presStyleCnt="1" custScaleX="295051" custLinFactNeighborX="-3069" custLinFactNeighborY="2077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6DBEEF35-3B93-411B-A9C4-E5A8E657C477}" type="pres">
      <dgm:prSet presAssocID="{492D1ADF-63D5-4A82-A1B7-6DCE603225F8}" presName="titleText1" presStyleLbl="fgAcc0" presStyleIdx="0" presStyleCnt="1" custScaleX="52040" custLinFactX="15206" custLinFactNeighborX="100000" custLinFactNeighborY="-37943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2E9EF935-71E6-4297-BED6-920CABA59383}" type="pres">
      <dgm:prSet presAssocID="{492D1ADF-63D5-4A82-A1B7-6DCE603225F8}" presName="rootConnector1" presStyleLbl="node1" presStyleIdx="0" presStyleCnt="9"/>
      <dgm:spPr/>
      <dgm:t>
        <a:bodyPr/>
        <a:lstStyle/>
        <a:p>
          <a:endParaRPr lang="tr-TR"/>
        </a:p>
      </dgm:t>
    </dgm:pt>
    <dgm:pt modelId="{60B079D3-5EF6-4417-9470-B724BF53C4C5}" type="pres">
      <dgm:prSet presAssocID="{492D1ADF-63D5-4A82-A1B7-6DCE603225F8}" presName="hierChild2" presStyleCnt="0"/>
      <dgm:spPr/>
    </dgm:pt>
    <dgm:pt modelId="{96E6097F-1460-4F50-A035-A64B9C315E75}" type="pres">
      <dgm:prSet presAssocID="{534AACCB-F620-45F7-AEFD-146BEF9A86F1}" presName="Name37" presStyleLbl="parChTrans1D2" presStyleIdx="0" presStyleCnt="3"/>
      <dgm:spPr/>
      <dgm:t>
        <a:bodyPr/>
        <a:lstStyle/>
        <a:p>
          <a:endParaRPr lang="tr-TR"/>
        </a:p>
      </dgm:t>
    </dgm:pt>
    <dgm:pt modelId="{77243F40-D25A-44CA-AAAE-3EC3EDD519FB}" type="pres">
      <dgm:prSet presAssocID="{88458F71-A2CB-412C-B243-64E8D0CB47F3}" presName="hierRoot2" presStyleCnt="0">
        <dgm:presLayoutVars>
          <dgm:hierBranch val="init"/>
        </dgm:presLayoutVars>
      </dgm:prSet>
      <dgm:spPr/>
    </dgm:pt>
    <dgm:pt modelId="{44D8D8D4-A517-42E6-9899-531E46461059}" type="pres">
      <dgm:prSet presAssocID="{88458F71-A2CB-412C-B243-64E8D0CB47F3}" presName="rootComposite" presStyleCnt="0"/>
      <dgm:spPr/>
    </dgm:pt>
    <dgm:pt modelId="{8A20DC87-ABA6-49E4-9D9F-17AD9ED04107}" type="pres">
      <dgm:prSet presAssocID="{88458F71-A2CB-412C-B243-64E8D0CB47F3}" presName="rootText" presStyleLbl="node1" presStyleIdx="0" presStyleCnt="9" custScaleX="123483" custLinFactX="-8595" custLinFactNeighborX="-100000" custLinFactNeighborY="-4216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7B08AA61-76CB-4262-A424-70B8815E57DF}" type="pres">
      <dgm:prSet presAssocID="{88458F71-A2CB-412C-B243-64E8D0CB47F3}" presName="titleText2" presStyleLbl="fgAcc1" presStyleIdx="0" presStyleCnt="9" custScaleX="52040" custLinFactNeighborX="-96734" custLinFactNeighborY="-54785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1DA2546E-7709-4384-8F87-2ECCAF69492C}" type="pres">
      <dgm:prSet presAssocID="{88458F71-A2CB-412C-B243-64E8D0CB47F3}" presName="rootConnector" presStyleLbl="node2" presStyleIdx="0" presStyleCnt="0"/>
      <dgm:spPr/>
      <dgm:t>
        <a:bodyPr/>
        <a:lstStyle/>
        <a:p>
          <a:endParaRPr lang="tr-TR"/>
        </a:p>
      </dgm:t>
    </dgm:pt>
    <dgm:pt modelId="{88A0C9D1-4DB9-4295-A781-5C884AABE18C}" type="pres">
      <dgm:prSet presAssocID="{88458F71-A2CB-412C-B243-64E8D0CB47F3}" presName="hierChild4" presStyleCnt="0"/>
      <dgm:spPr/>
    </dgm:pt>
    <dgm:pt modelId="{044E57C1-5E24-4C55-A4C0-E3D4385A3B23}" type="pres">
      <dgm:prSet presAssocID="{88458F71-A2CB-412C-B243-64E8D0CB47F3}" presName="hierChild5" presStyleCnt="0"/>
      <dgm:spPr/>
    </dgm:pt>
    <dgm:pt modelId="{FFAE4FFF-3B0F-4AC6-AAF7-62427B61B80F}" type="pres">
      <dgm:prSet presAssocID="{0ADC19A6-D53E-4983-9DC8-BDABB134DD8E}" presName="Name37" presStyleLbl="parChTrans1D2" presStyleIdx="1" presStyleCnt="3"/>
      <dgm:spPr/>
      <dgm:t>
        <a:bodyPr/>
        <a:lstStyle/>
        <a:p>
          <a:endParaRPr lang="tr-TR"/>
        </a:p>
      </dgm:t>
    </dgm:pt>
    <dgm:pt modelId="{E107FD53-FE9E-4066-B947-9F857BCF16C8}" type="pres">
      <dgm:prSet presAssocID="{52602DFB-75DE-4BEB-9FAF-727C16DDB0E3}" presName="hierRoot2" presStyleCnt="0">
        <dgm:presLayoutVars>
          <dgm:hierBranch val="init"/>
        </dgm:presLayoutVars>
      </dgm:prSet>
      <dgm:spPr/>
    </dgm:pt>
    <dgm:pt modelId="{B7A1E95C-ED96-4D4C-A8FB-543BB43D8C36}" type="pres">
      <dgm:prSet presAssocID="{52602DFB-75DE-4BEB-9FAF-727C16DDB0E3}" presName="rootComposite" presStyleCnt="0"/>
      <dgm:spPr/>
    </dgm:pt>
    <dgm:pt modelId="{289797A1-B1A7-420D-90D0-89509851F5F4}" type="pres">
      <dgm:prSet presAssocID="{52602DFB-75DE-4BEB-9FAF-727C16DDB0E3}" presName="rootText" presStyleLbl="node1" presStyleIdx="1" presStyleCnt="9" custLinFactNeighborX="40971" custLinFactNeighborY="-6229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4B2C0771-3E0F-440B-A485-1EAE0B471739}" type="pres">
      <dgm:prSet presAssocID="{52602DFB-75DE-4BEB-9FAF-727C16DDB0E3}" presName="titleText2" presStyleLbl="fgAcc1" presStyleIdx="1" presStyleCnt="9" custScaleX="52040" custLinFactNeighborX="56382" custLinFactNeighborY="-58159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7707103B-107B-440B-893E-99763AD0B594}" type="pres">
      <dgm:prSet presAssocID="{52602DFB-75DE-4BEB-9FAF-727C16DDB0E3}" presName="rootConnector" presStyleLbl="node2" presStyleIdx="0" presStyleCnt="0"/>
      <dgm:spPr/>
      <dgm:t>
        <a:bodyPr/>
        <a:lstStyle/>
        <a:p>
          <a:endParaRPr lang="tr-TR"/>
        </a:p>
      </dgm:t>
    </dgm:pt>
    <dgm:pt modelId="{020D191C-7AD6-4588-9463-CCDE8811FBF8}" type="pres">
      <dgm:prSet presAssocID="{52602DFB-75DE-4BEB-9FAF-727C16DDB0E3}" presName="hierChild4" presStyleCnt="0"/>
      <dgm:spPr/>
    </dgm:pt>
    <dgm:pt modelId="{D34C3385-8E56-44AB-8D88-AD798FDCB8AE}" type="pres">
      <dgm:prSet presAssocID="{4C6E17FD-B535-43FB-8912-5DFEC1AEE70A}" presName="Name37" presStyleLbl="parChTrans1D3" presStyleIdx="0" presStyleCnt="3"/>
      <dgm:spPr/>
      <dgm:t>
        <a:bodyPr/>
        <a:lstStyle/>
        <a:p>
          <a:endParaRPr lang="tr-TR"/>
        </a:p>
      </dgm:t>
    </dgm:pt>
    <dgm:pt modelId="{59161209-16B2-4B26-BAD8-E91F38AB5BEF}" type="pres">
      <dgm:prSet presAssocID="{AA94C42A-EA32-4A25-9ECD-3AF4723EC7E0}" presName="hierRoot2" presStyleCnt="0">
        <dgm:presLayoutVars>
          <dgm:hierBranch val="init"/>
        </dgm:presLayoutVars>
      </dgm:prSet>
      <dgm:spPr/>
    </dgm:pt>
    <dgm:pt modelId="{B6F58FB0-1444-479F-9C28-41B44067579C}" type="pres">
      <dgm:prSet presAssocID="{AA94C42A-EA32-4A25-9ECD-3AF4723EC7E0}" presName="rootComposite" presStyleCnt="0"/>
      <dgm:spPr/>
    </dgm:pt>
    <dgm:pt modelId="{C1FEB024-321B-47C2-83AA-55BC6D21D96D}" type="pres">
      <dgm:prSet presAssocID="{AA94C42A-EA32-4A25-9ECD-3AF4723EC7E0}" presName="rootText" presStyleLbl="node1" presStyleIdx="2" presStyleCnt="9" custScaleX="138622" custLinFactNeighborX="-24890" custLinFactNeighborY="-2046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D72DF39B-AB69-4AC2-A4A5-F824EC0D55C2}" type="pres">
      <dgm:prSet presAssocID="{AA94C42A-EA32-4A25-9ECD-3AF4723EC7E0}" presName="titleText2" presStyleLbl="fgAcc1" presStyleIdx="2" presStyleCnt="9" custScaleX="52040" custLinFactNeighborX="5157" custLinFactNeighborY="-4973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E1705C1F-13AB-43FF-BC34-F842EDBA7CF9}" type="pres">
      <dgm:prSet presAssocID="{AA94C42A-EA32-4A25-9ECD-3AF4723EC7E0}" presName="rootConnector" presStyleLbl="node3" presStyleIdx="0" presStyleCnt="0"/>
      <dgm:spPr/>
      <dgm:t>
        <a:bodyPr/>
        <a:lstStyle/>
        <a:p>
          <a:endParaRPr lang="tr-TR"/>
        </a:p>
      </dgm:t>
    </dgm:pt>
    <dgm:pt modelId="{B4943AF3-28FC-4C94-BBA1-5B18A1570876}" type="pres">
      <dgm:prSet presAssocID="{AA94C42A-EA32-4A25-9ECD-3AF4723EC7E0}" presName="hierChild4" presStyleCnt="0"/>
      <dgm:spPr/>
    </dgm:pt>
    <dgm:pt modelId="{DD4DB91C-D5CB-48C8-8F23-2D445FA9D4FE}" type="pres">
      <dgm:prSet presAssocID="{CF342B99-385E-408B-AE67-61ED847D43D2}" presName="Name37" presStyleLbl="parChTrans1D4" presStyleIdx="0" presStyleCnt="3"/>
      <dgm:spPr/>
      <dgm:t>
        <a:bodyPr/>
        <a:lstStyle/>
        <a:p>
          <a:endParaRPr lang="tr-TR"/>
        </a:p>
      </dgm:t>
    </dgm:pt>
    <dgm:pt modelId="{4F4C4531-0A37-4883-B54B-56A3BC57007D}" type="pres">
      <dgm:prSet presAssocID="{23FC7983-2621-4B62-ACA6-4468EE74625B}" presName="hierRoot2" presStyleCnt="0">
        <dgm:presLayoutVars>
          <dgm:hierBranch val="init"/>
        </dgm:presLayoutVars>
      </dgm:prSet>
      <dgm:spPr/>
    </dgm:pt>
    <dgm:pt modelId="{6C51A8DE-397E-469B-B01F-6F253F302402}" type="pres">
      <dgm:prSet presAssocID="{23FC7983-2621-4B62-ACA6-4468EE74625B}" presName="rootComposite" presStyleCnt="0"/>
      <dgm:spPr/>
    </dgm:pt>
    <dgm:pt modelId="{64B4A518-F6E3-4FE0-9A1B-D8CE707C4AA5}" type="pres">
      <dgm:prSet presAssocID="{23FC7983-2621-4B62-ACA6-4468EE74625B}" presName="rootText" presStyleLbl="node1" presStyleIdx="3" presStyleCnt="9" custScaleX="144387" custLinFactNeighborX="-20192" custLinFactNeighborY="4216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252B71F8-5998-4A47-9947-CDD85A92C7E1}" type="pres">
      <dgm:prSet presAssocID="{23FC7983-2621-4B62-ACA6-4468EE74625B}" presName="titleText2" presStyleLbl="fgAcc1" presStyleIdx="3" presStyleCnt="9" custScaleX="52040" custLinFactNeighborX="12364" custLinFactNeighborY="-26029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A2A3749C-B26C-4E08-981D-E96B38AED60F}" type="pres">
      <dgm:prSet presAssocID="{23FC7983-2621-4B62-ACA6-4468EE74625B}" presName="rootConnector" presStyleLbl="node4" presStyleIdx="0" presStyleCnt="0"/>
      <dgm:spPr/>
      <dgm:t>
        <a:bodyPr/>
        <a:lstStyle/>
        <a:p>
          <a:endParaRPr lang="tr-TR"/>
        </a:p>
      </dgm:t>
    </dgm:pt>
    <dgm:pt modelId="{2740F0BF-EEBC-4CF5-9F44-B83F6F6829FF}" type="pres">
      <dgm:prSet presAssocID="{23FC7983-2621-4B62-ACA6-4468EE74625B}" presName="hierChild4" presStyleCnt="0"/>
      <dgm:spPr/>
    </dgm:pt>
    <dgm:pt modelId="{A9E76EA7-B2B0-49EF-9141-399C5FE469A3}" type="pres">
      <dgm:prSet presAssocID="{4B1BCE7C-BD5A-4302-8D3A-1D851E702A0A}" presName="Name37" presStyleLbl="parChTrans1D4" presStyleIdx="1" presStyleCnt="3"/>
      <dgm:spPr/>
      <dgm:t>
        <a:bodyPr/>
        <a:lstStyle/>
        <a:p>
          <a:endParaRPr lang="tr-TR"/>
        </a:p>
      </dgm:t>
    </dgm:pt>
    <dgm:pt modelId="{BF256C7F-33DA-4F1D-9848-78DCCF764E80}" type="pres">
      <dgm:prSet presAssocID="{2578E3DB-9047-41B7-B27E-AD6F5D9797A7}" presName="hierRoot2" presStyleCnt="0">
        <dgm:presLayoutVars>
          <dgm:hierBranch val="init"/>
        </dgm:presLayoutVars>
      </dgm:prSet>
      <dgm:spPr/>
    </dgm:pt>
    <dgm:pt modelId="{50579DD7-0649-4E1C-BA42-E13799B0974E}" type="pres">
      <dgm:prSet presAssocID="{2578E3DB-9047-41B7-B27E-AD6F5D9797A7}" presName="rootComposite" presStyleCnt="0"/>
      <dgm:spPr/>
    </dgm:pt>
    <dgm:pt modelId="{B8B1E1A9-7424-46DE-889C-CDA9BC5CF355}" type="pres">
      <dgm:prSet presAssocID="{2578E3DB-9047-41B7-B27E-AD6F5D9797A7}" presName="rootText" presStyleLbl="node1" presStyleIdx="4" presStyleCnt="9" custLinFactNeighborX="-20125" custLinFactNeighborY="3069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6318EBE4-C3F2-47FB-B9E1-C71A633AB872}" type="pres">
      <dgm:prSet presAssocID="{2578E3DB-9047-41B7-B27E-AD6F5D9797A7}" presName="titleText2" presStyleLbl="fgAcc1" presStyleIdx="4" presStyleCnt="9" custScaleX="52040" custLinFactNeighborX="-11808" custLinFactNeighborY="-33391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F09BAA8F-9C21-4EDD-8733-EB3C6FBD404D}" type="pres">
      <dgm:prSet presAssocID="{2578E3DB-9047-41B7-B27E-AD6F5D9797A7}" presName="rootConnector" presStyleLbl="node4" presStyleIdx="0" presStyleCnt="0"/>
      <dgm:spPr/>
      <dgm:t>
        <a:bodyPr/>
        <a:lstStyle/>
        <a:p>
          <a:endParaRPr lang="tr-TR"/>
        </a:p>
      </dgm:t>
    </dgm:pt>
    <dgm:pt modelId="{1EB789DA-1637-437D-88ED-FF5295F55ECD}" type="pres">
      <dgm:prSet presAssocID="{2578E3DB-9047-41B7-B27E-AD6F5D9797A7}" presName="hierChild4" presStyleCnt="0"/>
      <dgm:spPr/>
    </dgm:pt>
    <dgm:pt modelId="{B9A9A4A6-E970-4B31-9EEF-A0F1E0AF67A3}" type="pres">
      <dgm:prSet presAssocID="{2578E3DB-9047-41B7-B27E-AD6F5D9797A7}" presName="hierChild5" presStyleCnt="0"/>
      <dgm:spPr/>
    </dgm:pt>
    <dgm:pt modelId="{6F8AF1AD-429D-4AED-9B0E-8CB27F9D0279}" type="pres">
      <dgm:prSet presAssocID="{23FC7983-2621-4B62-ACA6-4468EE74625B}" presName="hierChild5" presStyleCnt="0"/>
      <dgm:spPr/>
    </dgm:pt>
    <dgm:pt modelId="{B3DF60A5-AD4A-4FF5-B520-5FBC9B220C2C}" type="pres">
      <dgm:prSet presAssocID="{AA94C42A-EA32-4A25-9ECD-3AF4723EC7E0}" presName="hierChild5" presStyleCnt="0"/>
      <dgm:spPr/>
    </dgm:pt>
    <dgm:pt modelId="{8DBE8897-5B81-4DB6-B287-AD915FBEC5FE}" type="pres">
      <dgm:prSet presAssocID="{42993EC0-86B3-4A02-906E-96AE04D28148}" presName="Name37" presStyleLbl="parChTrans1D3" presStyleIdx="1" presStyleCnt="3"/>
      <dgm:spPr/>
      <dgm:t>
        <a:bodyPr/>
        <a:lstStyle/>
        <a:p>
          <a:endParaRPr lang="tr-TR"/>
        </a:p>
      </dgm:t>
    </dgm:pt>
    <dgm:pt modelId="{E2C22A81-08D2-4DA3-A38D-C7A214DC3F45}" type="pres">
      <dgm:prSet presAssocID="{14D73251-FD84-4F5F-AA93-13578BB1363A}" presName="hierRoot2" presStyleCnt="0">
        <dgm:presLayoutVars>
          <dgm:hierBranch val="init"/>
        </dgm:presLayoutVars>
      </dgm:prSet>
      <dgm:spPr/>
    </dgm:pt>
    <dgm:pt modelId="{32215584-761B-4C78-8D2D-DE906E436401}" type="pres">
      <dgm:prSet presAssocID="{14D73251-FD84-4F5F-AA93-13578BB1363A}" presName="rootComposite" presStyleCnt="0"/>
      <dgm:spPr/>
    </dgm:pt>
    <dgm:pt modelId="{A0A41C9A-9A95-4036-9B30-E9C8FDDB26DA}" type="pres">
      <dgm:prSet presAssocID="{14D73251-FD84-4F5F-AA93-13578BB1363A}" presName="rootText" presStyleLbl="node1" presStyleIdx="5" presStyleCnt="9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964A6678-E257-4637-880C-55BADDF12962}" type="pres">
      <dgm:prSet presAssocID="{14D73251-FD84-4F5F-AA93-13578BB1363A}" presName="titleText2" presStyleLbl="fgAcc1" presStyleIdx="5" presStyleCnt="9" custScaleX="52040" custLinFactNeighborX="10659" custLinFactNeighborY="-37011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E1C1DEDE-E5F0-4D8D-B48A-0B611F364E5E}" type="pres">
      <dgm:prSet presAssocID="{14D73251-FD84-4F5F-AA93-13578BB1363A}" presName="rootConnector" presStyleLbl="node3" presStyleIdx="0" presStyleCnt="0"/>
      <dgm:spPr/>
      <dgm:t>
        <a:bodyPr/>
        <a:lstStyle/>
        <a:p>
          <a:endParaRPr lang="tr-TR"/>
        </a:p>
      </dgm:t>
    </dgm:pt>
    <dgm:pt modelId="{4AF08856-4570-46D1-8B99-B8A36747CE0E}" type="pres">
      <dgm:prSet presAssocID="{14D73251-FD84-4F5F-AA93-13578BB1363A}" presName="hierChild4" presStyleCnt="0"/>
      <dgm:spPr/>
    </dgm:pt>
    <dgm:pt modelId="{0A25ACE8-90EA-470A-B7BA-94977857F380}" type="pres">
      <dgm:prSet presAssocID="{02A2CCE4-1D7A-4D52-956C-4B9121A54BBD}" presName="Name37" presStyleLbl="parChTrans1D4" presStyleIdx="2" presStyleCnt="3"/>
      <dgm:spPr/>
      <dgm:t>
        <a:bodyPr/>
        <a:lstStyle/>
        <a:p>
          <a:endParaRPr lang="tr-TR"/>
        </a:p>
      </dgm:t>
    </dgm:pt>
    <dgm:pt modelId="{CED748C9-85E0-487B-B3C8-4999183CEF2A}" type="pres">
      <dgm:prSet presAssocID="{8111C41F-2AFF-4F88-A123-C2ACEC967F40}" presName="hierRoot2" presStyleCnt="0">
        <dgm:presLayoutVars>
          <dgm:hierBranch val="init"/>
        </dgm:presLayoutVars>
      </dgm:prSet>
      <dgm:spPr/>
    </dgm:pt>
    <dgm:pt modelId="{80492AB4-11D1-4580-9010-8F319F8D418E}" type="pres">
      <dgm:prSet presAssocID="{8111C41F-2AFF-4F88-A123-C2ACEC967F40}" presName="rootComposite" presStyleCnt="0"/>
      <dgm:spPr/>
    </dgm:pt>
    <dgm:pt modelId="{5B9B78F0-41FA-42D3-9A66-4CE3ED53B405}" type="pres">
      <dgm:prSet presAssocID="{8111C41F-2AFF-4F88-A123-C2ACEC967F40}" presName="rootText" presStyleLbl="node1" presStyleIdx="6" presStyleCnt="9" custScaleX="142550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CAD6A911-E4B7-4F5A-9532-DE1913BEAFCC}" type="pres">
      <dgm:prSet presAssocID="{8111C41F-2AFF-4F88-A123-C2ACEC967F40}" presName="titleText2" presStyleLbl="fgAcc1" presStyleIdx="6" presStyleCnt="9" custScaleX="52040" custLinFactNeighborX="35640" custLinFactNeighborY="-41571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16E26863-C219-4EB1-A419-311ADC41CA7B}" type="pres">
      <dgm:prSet presAssocID="{8111C41F-2AFF-4F88-A123-C2ACEC967F40}" presName="rootConnector" presStyleLbl="node4" presStyleIdx="0" presStyleCnt="0"/>
      <dgm:spPr/>
      <dgm:t>
        <a:bodyPr/>
        <a:lstStyle/>
        <a:p>
          <a:endParaRPr lang="tr-TR"/>
        </a:p>
      </dgm:t>
    </dgm:pt>
    <dgm:pt modelId="{74CB66DF-4139-4386-BA0B-C4EE35950487}" type="pres">
      <dgm:prSet presAssocID="{8111C41F-2AFF-4F88-A123-C2ACEC967F40}" presName="hierChild4" presStyleCnt="0"/>
      <dgm:spPr/>
    </dgm:pt>
    <dgm:pt modelId="{2BF9DB95-5935-469F-90CD-5A61DA3327B0}" type="pres">
      <dgm:prSet presAssocID="{8111C41F-2AFF-4F88-A123-C2ACEC967F40}" presName="hierChild5" presStyleCnt="0"/>
      <dgm:spPr/>
    </dgm:pt>
    <dgm:pt modelId="{3B1A0DB3-7B54-48E5-B5AB-E09CE3AC178E}" type="pres">
      <dgm:prSet presAssocID="{14D73251-FD84-4F5F-AA93-13578BB1363A}" presName="hierChild5" presStyleCnt="0"/>
      <dgm:spPr/>
    </dgm:pt>
    <dgm:pt modelId="{5F34422A-EF82-4837-ACDD-7E1CDEA2F112}" type="pres">
      <dgm:prSet presAssocID="{52602DFB-75DE-4BEB-9FAF-727C16DDB0E3}" presName="hierChild5" presStyleCnt="0"/>
      <dgm:spPr/>
    </dgm:pt>
    <dgm:pt modelId="{C8AC7CD2-EE2E-4717-B866-6BE04349D27E}" type="pres">
      <dgm:prSet presAssocID="{96C53D1A-1774-48F6-B330-3D3334275888}" presName="Name37" presStyleLbl="parChTrans1D2" presStyleIdx="2" presStyleCnt="3"/>
      <dgm:spPr/>
      <dgm:t>
        <a:bodyPr/>
        <a:lstStyle/>
        <a:p>
          <a:endParaRPr lang="tr-TR"/>
        </a:p>
      </dgm:t>
    </dgm:pt>
    <dgm:pt modelId="{945665DF-3FC2-450E-963F-875CA35ADE22}" type="pres">
      <dgm:prSet presAssocID="{0CAE0ABF-0643-41E2-BBC6-16DC3BCB0AE0}" presName="hierRoot2" presStyleCnt="0">
        <dgm:presLayoutVars>
          <dgm:hierBranch val="init"/>
        </dgm:presLayoutVars>
      </dgm:prSet>
      <dgm:spPr/>
    </dgm:pt>
    <dgm:pt modelId="{1D314B85-3FDE-49D5-823C-447833B3634B}" type="pres">
      <dgm:prSet presAssocID="{0CAE0ABF-0643-41E2-BBC6-16DC3BCB0AE0}" presName="rootComposite" presStyleCnt="0"/>
      <dgm:spPr/>
    </dgm:pt>
    <dgm:pt modelId="{7B837AEF-EB0F-4D0C-92BD-678866256549}" type="pres">
      <dgm:prSet presAssocID="{0CAE0ABF-0643-41E2-BBC6-16DC3BCB0AE0}" presName="rootText" presStyleLbl="node1" presStyleIdx="7" presStyleCnt="9" custLinFactNeighborX="60573" custLinFactNeighborY="-6324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A77132D1-62D1-4900-A17E-B616C19BD981}" type="pres">
      <dgm:prSet presAssocID="{0CAE0ABF-0643-41E2-BBC6-16DC3BCB0AE0}" presName="titleText2" presStyleLbl="fgAcc1" presStyleIdx="7" presStyleCnt="9" custScaleX="52040" custLinFactNeighborX="79067" custLinFactNeighborY="-56915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2FC1AACD-0555-47EC-B4D0-D9BEFA6623FE}" type="pres">
      <dgm:prSet presAssocID="{0CAE0ABF-0643-41E2-BBC6-16DC3BCB0AE0}" presName="rootConnector" presStyleLbl="node2" presStyleIdx="0" presStyleCnt="0"/>
      <dgm:spPr/>
      <dgm:t>
        <a:bodyPr/>
        <a:lstStyle/>
        <a:p>
          <a:endParaRPr lang="tr-TR"/>
        </a:p>
      </dgm:t>
    </dgm:pt>
    <dgm:pt modelId="{A6125FCE-D667-4955-B2AE-E7605EA4F86E}" type="pres">
      <dgm:prSet presAssocID="{0CAE0ABF-0643-41E2-BBC6-16DC3BCB0AE0}" presName="hierChild4" presStyleCnt="0"/>
      <dgm:spPr/>
    </dgm:pt>
    <dgm:pt modelId="{DC8B4657-6DA8-4310-A773-043B43E6FE7F}" type="pres">
      <dgm:prSet presAssocID="{30684011-54BF-408A-B61E-6A7DC06FCB21}" presName="Name37" presStyleLbl="parChTrans1D3" presStyleIdx="2" presStyleCnt="3"/>
      <dgm:spPr/>
      <dgm:t>
        <a:bodyPr/>
        <a:lstStyle/>
        <a:p>
          <a:endParaRPr lang="tr-TR"/>
        </a:p>
      </dgm:t>
    </dgm:pt>
    <dgm:pt modelId="{85958C0F-631D-43A3-BB7C-C7E17EF9FD77}" type="pres">
      <dgm:prSet presAssocID="{ADF2E682-AB43-4AEB-88BA-CD1049B07EC9}" presName="hierRoot2" presStyleCnt="0">
        <dgm:presLayoutVars>
          <dgm:hierBranch val="init"/>
        </dgm:presLayoutVars>
      </dgm:prSet>
      <dgm:spPr/>
    </dgm:pt>
    <dgm:pt modelId="{A319F35B-28F7-4181-ADFA-51C06AF0A0B9}" type="pres">
      <dgm:prSet presAssocID="{ADF2E682-AB43-4AEB-88BA-CD1049B07EC9}" presName="rootComposite" presStyleCnt="0"/>
      <dgm:spPr/>
    </dgm:pt>
    <dgm:pt modelId="{91930F0D-3551-48FC-8DE5-3B366BC46A42}" type="pres">
      <dgm:prSet presAssocID="{ADF2E682-AB43-4AEB-88BA-CD1049B07EC9}" presName="rootText" presStyleLbl="node1" presStyleIdx="8" presStyleCnt="9" custScaleX="135275" custScaleY="113139" custLinFactNeighborX="60654" custLinFactNeighborY="88224">
        <dgm:presLayoutVars>
          <dgm:chMax/>
          <dgm:chPref val="3"/>
        </dgm:presLayoutVars>
      </dgm:prSet>
      <dgm:spPr/>
      <dgm:t>
        <a:bodyPr/>
        <a:lstStyle/>
        <a:p>
          <a:endParaRPr lang="tr-TR"/>
        </a:p>
      </dgm:t>
    </dgm:pt>
    <dgm:pt modelId="{E5E6715B-AE68-4543-A4EF-504764D783C5}" type="pres">
      <dgm:prSet presAssocID="{ADF2E682-AB43-4AEB-88BA-CD1049B07EC9}" presName="titleText2" presStyleLbl="fgAcc1" presStyleIdx="8" presStyleCnt="9" custScaleX="52040" custLinFactY="100000" custLinFactNeighborX="97990" custLinFactNeighborY="139642">
        <dgm:presLayoutVars>
          <dgm:chMax val="0"/>
          <dgm:chPref val="0"/>
        </dgm:presLayoutVars>
      </dgm:prSet>
      <dgm:spPr/>
      <dgm:t>
        <a:bodyPr/>
        <a:lstStyle/>
        <a:p>
          <a:endParaRPr lang="tr-TR"/>
        </a:p>
      </dgm:t>
    </dgm:pt>
    <dgm:pt modelId="{094EA7C5-B131-42DC-91B6-7A93992A7902}" type="pres">
      <dgm:prSet presAssocID="{ADF2E682-AB43-4AEB-88BA-CD1049B07EC9}" presName="rootConnector" presStyleLbl="node3" presStyleIdx="0" presStyleCnt="0"/>
      <dgm:spPr/>
      <dgm:t>
        <a:bodyPr/>
        <a:lstStyle/>
        <a:p>
          <a:endParaRPr lang="tr-TR"/>
        </a:p>
      </dgm:t>
    </dgm:pt>
    <dgm:pt modelId="{51BBEDD5-0EAB-4172-BB9A-B77DDF5B448C}" type="pres">
      <dgm:prSet presAssocID="{ADF2E682-AB43-4AEB-88BA-CD1049B07EC9}" presName="hierChild4" presStyleCnt="0"/>
      <dgm:spPr/>
    </dgm:pt>
    <dgm:pt modelId="{25AB7CB1-F04E-4121-A714-E51605499EE5}" type="pres">
      <dgm:prSet presAssocID="{ADF2E682-AB43-4AEB-88BA-CD1049B07EC9}" presName="hierChild5" presStyleCnt="0"/>
      <dgm:spPr/>
    </dgm:pt>
    <dgm:pt modelId="{7FE72AF5-FD2D-435D-BFB8-4EB03547C6BA}" type="pres">
      <dgm:prSet presAssocID="{0CAE0ABF-0643-41E2-BBC6-16DC3BCB0AE0}" presName="hierChild5" presStyleCnt="0"/>
      <dgm:spPr/>
    </dgm:pt>
    <dgm:pt modelId="{150C3930-D081-40D1-92FB-C873371E3465}" type="pres">
      <dgm:prSet presAssocID="{492D1ADF-63D5-4A82-A1B7-6DCE603225F8}" presName="hierChild3" presStyleCnt="0"/>
      <dgm:spPr/>
    </dgm:pt>
  </dgm:ptLst>
  <dgm:cxnLst>
    <dgm:cxn modelId="{17BA3ED9-2E26-45DD-AE74-1E7C50B76CA7}" type="presOf" srcId="{52602DFB-75DE-4BEB-9FAF-727C16DDB0E3}" destId="{7707103B-107B-440B-893E-99763AD0B594}" srcOrd="1" destOrd="0" presId="urn:microsoft.com/office/officeart/2008/layout/NameandTitleOrganizationalChart"/>
    <dgm:cxn modelId="{CC9B2097-1259-442D-8590-34875427F5E2}" type="presOf" srcId="{AA94C42A-EA32-4A25-9ECD-3AF4723EC7E0}" destId="{C1FEB024-321B-47C2-83AA-55BC6D21D96D}" srcOrd="0" destOrd="0" presId="urn:microsoft.com/office/officeart/2008/layout/NameandTitleOrganizationalChart"/>
    <dgm:cxn modelId="{1EA0B372-CD4E-48CC-B6D8-5029F56DC523}" type="presOf" srcId="{1E9FFAAD-2654-478F-BA18-192138FE1995}" destId="{6318EBE4-C3F2-47FB-B9E1-C71A633AB872}" srcOrd="0" destOrd="0" presId="urn:microsoft.com/office/officeart/2008/layout/NameandTitleOrganizationalChart"/>
    <dgm:cxn modelId="{45338F01-5AD2-41FC-93D0-5CB941DB5283}" type="presOf" srcId="{4B1BCE7C-BD5A-4302-8D3A-1D851E702A0A}" destId="{A9E76EA7-B2B0-49EF-9141-399C5FE469A3}" srcOrd="0" destOrd="0" presId="urn:microsoft.com/office/officeart/2008/layout/NameandTitleOrganizationalChart"/>
    <dgm:cxn modelId="{4E28800A-66C4-4E26-9B8F-BC5F7B5AD64D}" type="presOf" srcId="{4063C0FF-C803-4073-8B14-BB0F46359513}" destId="{A77132D1-62D1-4900-A17E-B616C19BD981}" srcOrd="0" destOrd="0" presId="urn:microsoft.com/office/officeart/2008/layout/NameandTitleOrganizationalChart"/>
    <dgm:cxn modelId="{CED413F0-D536-4655-8D9C-36F5FB64C759}" type="presOf" srcId="{14D73251-FD84-4F5F-AA93-13578BB1363A}" destId="{A0A41C9A-9A95-4036-9B30-E9C8FDDB26DA}" srcOrd="0" destOrd="0" presId="urn:microsoft.com/office/officeart/2008/layout/NameandTitleOrganizationalChart"/>
    <dgm:cxn modelId="{B5A4D059-BA95-4945-BD5B-ED78AA23F7F6}" srcId="{52602DFB-75DE-4BEB-9FAF-727C16DDB0E3}" destId="{14D73251-FD84-4F5F-AA93-13578BB1363A}" srcOrd="1" destOrd="0" parTransId="{42993EC0-86B3-4A02-906E-96AE04D28148}" sibTransId="{84DD8F7C-033D-4D88-B626-9E78BE0166FE}"/>
    <dgm:cxn modelId="{3A6BFC7D-5A33-4887-9920-884BD8FEA084}" srcId="{23FC7983-2621-4B62-ACA6-4468EE74625B}" destId="{2578E3DB-9047-41B7-B27E-AD6F5D9797A7}" srcOrd="0" destOrd="0" parTransId="{4B1BCE7C-BD5A-4302-8D3A-1D851E702A0A}" sibTransId="{1E9FFAAD-2654-478F-BA18-192138FE1995}"/>
    <dgm:cxn modelId="{90095B4B-183B-4CE6-9390-105D91404B7B}" type="presOf" srcId="{2578E3DB-9047-41B7-B27E-AD6F5D9797A7}" destId="{F09BAA8F-9C21-4EDD-8733-EB3C6FBD404D}" srcOrd="1" destOrd="0" presId="urn:microsoft.com/office/officeart/2008/layout/NameandTitleOrganizationalChart"/>
    <dgm:cxn modelId="{5EFECE84-99BB-4357-9161-E8180444A3B4}" type="presOf" srcId="{2578E3DB-9047-41B7-B27E-AD6F5D9797A7}" destId="{B8B1E1A9-7424-46DE-889C-CDA9BC5CF355}" srcOrd="0" destOrd="0" presId="urn:microsoft.com/office/officeart/2008/layout/NameandTitleOrganizationalChart"/>
    <dgm:cxn modelId="{66DCD958-7316-4D89-934A-22C627BA562D}" type="presOf" srcId="{0ADB0898-CF70-4759-8EC3-87C8D4FBE31B}" destId="{4B2C0771-3E0F-440B-A485-1EAE0B471739}" srcOrd="0" destOrd="0" presId="urn:microsoft.com/office/officeart/2008/layout/NameandTitleOrganizationalChart"/>
    <dgm:cxn modelId="{AEF0B946-26C0-41EB-9F25-EE56C53E60B0}" type="presOf" srcId="{30684011-54BF-408A-B61E-6A7DC06FCB21}" destId="{DC8B4657-6DA8-4310-A773-043B43E6FE7F}" srcOrd="0" destOrd="0" presId="urn:microsoft.com/office/officeart/2008/layout/NameandTitleOrganizationalChart"/>
    <dgm:cxn modelId="{C7244180-76BF-440C-84A7-FF9D1D117329}" type="presOf" srcId="{96C53D1A-1774-48F6-B330-3D3334275888}" destId="{C8AC7CD2-EE2E-4717-B866-6BE04349D27E}" srcOrd="0" destOrd="0" presId="urn:microsoft.com/office/officeart/2008/layout/NameandTitleOrganizationalChart"/>
    <dgm:cxn modelId="{EF086554-F283-4644-B788-186ADE605524}" type="presOf" srcId="{A8F92774-76DD-4122-9FF8-EC7DE60AAF7F}" destId="{6DBEEF35-3B93-411B-A9C4-E5A8E657C477}" srcOrd="0" destOrd="0" presId="urn:microsoft.com/office/officeart/2008/layout/NameandTitleOrganizationalChart"/>
    <dgm:cxn modelId="{F05BFCA2-E41B-4BA2-B2B1-F853D22CA1C7}" type="presOf" srcId="{CF342B99-385E-408B-AE67-61ED847D43D2}" destId="{DD4DB91C-D5CB-48C8-8F23-2D445FA9D4FE}" srcOrd="0" destOrd="0" presId="urn:microsoft.com/office/officeart/2008/layout/NameandTitleOrganizationalChart"/>
    <dgm:cxn modelId="{7EE8012F-6E11-4D97-B96A-DA6D80BFF401}" type="presOf" srcId="{ADF2E682-AB43-4AEB-88BA-CD1049B07EC9}" destId="{094EA7C5-B131-42DC-91B6-7A93992A7902}" srcOrd="1" destOrd="0" presId="urn:microsoft.com/office/officeart/2008/layout/NameandTitleOrganizationalChart"/>
    <dgm:cxn modelId="{C97CABB9-C38B-43E7-A007-3397B6ACF710}" type="presOf" srcId="{42993EC0-86B3-4A02-906E-96AE04D28148}" destId="{8DBE8897-5B81-4DB6-B287-AD915FBEC5FE}" srcOrd="0" destOrd="0" presId="urn:microsoft.com/office/officeart/2008/layout/NameandTitleOrganizationalChart"/>
    <dgm:cxn modelId="{BC9ADE4A-13AD-4E4D-9363-6B26E7C1E7FE}" type="presOf" srcId="{0CAE0ABF-0643-41E2-BBC6-16DC3BCB0AE0}" destId="{7B837AEF-EB0F-4D0C-92BD-678866256549}" srcOrd="0" destOrd="0" presId="urn:microsoft.com/office/officeart/2008/layout/NameandTitleOrganizationalChart"/>
    <dgm:cxn modelId="{47DEFEA0-43BF-4764-AF6C-96B2A19512D3}" srcId="{AA94C42A-EA32-4A25-9ECD-3AF4723EC7E0}" destId="{23FC7983-2621-4B62-ACA6-4468EE74625B}" srcOrd="0" destOrd="0" parTransId="{CF342B99-385E-408B-AE67-61ED847D43D2}" sibTransId="{96BB8070-73FE-4E88-BC72-34EC725E5408}"/>
    <dgm:cxn modelId="{B28B19F7-F2E3-44BB-A3C5-3CAD995CBCDA}" type="presOf" srcId="{8111C41F-2AFF-4F88-A123-C2ACEC967F40}" destId="{16E26863-C219-4EB1-A419-311ADC41CA7B}" srcOrd="1" destOrd="0" presId="urn:microsoft.com/office/officeart/2008/layout/NameandTitleOrganizationalChart"/>
    <dgm:cxn modelId="{173EA327-D22D-4794-B1C2-0B4114FB44DC}" type="presOf" srcId="{534AACCB-F620-45F7-AEFD-146BEF9A86F1}" destId="{96E6097F-1460-4F50-A035-A64B9C315E75}" srcOrd="0" destOrd="0" presId="urn:microsoft.com/office/officeart/2008/layout/NameandTitleOrganizationalChart"/>
    <dgm:cxn modelId="{8A18E171-E962-41A2-B880-C3DFF248CFCB}" type="presOf" srcId="{AA94C42A-EA32-4A25-9ECD-3AF4723EC7E0}" destId="{E1705C1F-13AB-43FF-BC34-F842EDBA7CF9}" srcOrd="1" destOrd="0" presId="urn:microsoft.com/office/officeart/2008/layout/NameandTitleOrganizationalChart"/>
    <dgm:cxn modelId="{E165155D-DEDB-408F-AA10-C3F41A1351FC}" type="presOf" srcId="{492D1ADF-63D5-4A82-A1B7-6DCE603225F8}" destId="{5655BED1-9E0E-475E-9540-5695FC42288E}" srcOrd="0" destOrd="0" presId="urn:microsoft.com/office/officeart/2008/layout/NameandTitleOrganizationalChart"/>
    <dgm:cxn modelId="{ECCCFDF6-1B43-4564-8318-1C4740833C80}" type="presOf" srcId="{23FC7983-2621-4B62-ACA6-4468EE74625B}" destId="{A2A3749C-B26C-4E08-981D-E96B38AED60F}" srcOrd="1" destOrd="0" presId="urn:microsoft.com/office/officeart/2008/layout/NameandTitleOrganizationalChart"/>
    <dgm:cxn modelId="{7AFC7187-08C1-4270-8C1F-D05F176851C3}" type="presOf" srcId="{0ADC19A6-D53E-4983-9DC8-BDABB134DD8E}" destId="{FFAE4FFF-3B0F-4AC6-AAF7-62427B61B80F}" srcOrd="0" destOrd="0" presId="urn:microsoft.com/office/officeart/2008/layout/NameandTitleOrganizationalChart"/>
    <dgm:cxn modelId="{5A279CCA-557E-402F-A913-BD17079D37B6}" type="presOf" srcId="{4C6E17FD-B535-43FB-8912-5DFEC1AEE70A}" destId="{D34C3385-8E56-44AB-8D88-AD798FDCB8AE}" srcOrd="0" destOrd="0" presId="urn:microsoft.com/office/officeart/2008/layout/NameandTitleOrganizationalChart"/>
    <dgm:cxn modelId="{D6D1F609-F4E6-46B0-AC64-F4A27A372C4A}" type="presOf" srcId="{C7954372-68C3-4F5F-823A-A18CCCBAA315}" destId="{CAD6A911-E4B7-4F5A-9532-DE1913BEAFCC}" srcOrd="0" destOrd="0" presId="urn:microsoft.com/office/officeart/2008/layout/NameandTitleOrganizationalChart"/>
    <dgm:cxn modelId="{4866B8A5-173C-450E-830E-2515CDD6EE1C}" type="presOf" srcId="{52602DFB-75DE-4BEB-9FAF-727C16DDB0E3}" destId="{289797A1-B1A7-420D-90D0-89509851F5F4}" srcOrd="0" destOrd="0" presId="urn:microsoft.com/office/officeart/2008/layout/NameandTitleOrganizationalChart"/>
    <dgm:cxn modelId="{B3E9EFC7-F45B-4EA0-80D5-A47CDD5B9C53}" type="presOf" srcId="{492D1ADF-63D5-4A82-A1B7-6DCE603225F8}" destId="{2E9EF935-71E6-4297-BED6-920CABA59383}" srcOrd="1" destOrd="0" presId="urn:microsoft.com/office/officeart/2008/layout/NameandTitleOrganizationalChart"/>
    <dgm:cxn modelId="{C9DCC0F7-1244-4668-9AB6-20AB03669DC9}" type="presOf" srcId="{0CAE0ABF-0643-41E2-BBC6-16DC3BCB0AE0}" destId="{2FC1AACD-0555-47EC-B4D0-D9BEFA6623FE}" srcOrd="1" destOrd="0" presId="urn:microsoft.com/office/officeart/2008/layout/NameandTitleOrganizationalChart"/>
    <dgm:cxn modelId="{28C74828-80FE-41BB-87FB-896D4D8AA237}" type="presOf" srcId="{96BB8070-73FE-4E88-BC72-34EC725E5408}" destId="{252B71F8-5998-4A47-9947-CDD85A92C7E1}" srcOrd="0" destOrd="0" presId="urn:microsoft.com/office/officeart/2008/layout/NameandTitleOrganizationalChart"/>
    <dgm:cxn modelId="{B6678012-6B71-4323-BA41-1E86640C31B8}" srcId="{492D1ADF-63D5-4A82-A1B7-6DCE603225F8}" destId="{52602DFB-75DE-4BEB-9FAF-727C16DDB0E3}" srcOrd="1" destOrd="0" parTransId="{0ADC19A6-D53E-4983-9DC8-BDABB134DD8E}" sibTransId="{0ADB0898-CF70-4759-8EC3-87C8D4FBE31B}"/>
    <dgm:cxn modelId="{CC4E502A-31C1-4D9F-B5D8-384F36D5E4C7}" type="presOf" srcId="{E0A94375-8540-47E3-8A5F-0F9EE959D210}" destId="{F4302C7A-9345-4D3D-9CCA-0A841F8449A8}" srcOrd="0" destOrd="0" presId="urn:microsoft.com/office/officeart/2008/layout/NameandTitleOrganizationalChart"/>
    <dgm:cxn modelId="{D33C5112-1EBE-4665-9CC8-D08D8116C5DB}" type="presOf" srcId="{88458F71-A2CB-412C-B243-64E8D0CB47F3}" destId="{8A20DC87-ABA6-49E4-9D9F-17AD9ED04107}" srcOrd="0" destOrd="0" presId="urn:microsoft.com/office/officeart/2008/layout/NameandTitleOrganizationalChart"/>
    <dgm:cxn modelId="{61AE55D2-F2C3-4841-B702-A28642BF4796}" type="presOf" srcId="{8111C41F-2AFF-4F88-A123-C2ACEC967F40}" destId="{5B9B78F0-41FA-42D3-9A66-4CE3ED53B405}" srcOrd="0" destOrd="0" presId="urn:microsoft.com/office/officeart/2008/layout/NameandTitleOrganizationalChart"/>
    <dgm:cxn modelId="{B140B90A-FBDB-4C6F-83BA-908E2438A0D9}" type="presOf" srcId="{14D73251-FD84-4F5F-AA93-13578BB1363A}" destId="{E1C1DEDE-E5F0-4D8D-B48A-0B611F364E5E}" srcOrd="1" destOrd="0" presId="urn:microsoft.com/office/officeart/2008/layout/NameandTitleOrganizationalChart"/>
    <dgm:cxn modelId="{874BA48D-638F-4844-BB05-079DFA36D164}" type="presOf" srcId="{02A2CCE4-1D7A-4D52-956C-4B9121A54BBD}" destId="{0A25ACE8-90EA-470A-B7BA-94977857F380}" srcOrd="0" destOrd="0" presId="urn:microsoft.com/office/officeart/2008/layout/NameandTitleOrganizationalChart"/>
    <dgm:cxn modelId="{9CF0B609-FD88-4C71-A656-195A10F0AC12}" srcId="{492D1ADF-63D5-4A82-A1B7-6DCE603225F8}" destId="{88458F71-A2CB-412C-B243-64E8D0CB47F3}" srcOrd="0" destOrd="0" parTransId="{534AACCB-F620-45F7-AEFD-146BEF9A86F1}" sibTransId="{194558F5-CF88-414A-B5D6-349127C62F4D}"/>
    <dgm:cxn modelId="{1A008FAE-2CED-4419-B641-FC2A2C743810}" srcId="{E0A94375-8540-47E3-8A5F-0F9EE959D210}" destId="{492D1ADF-63D5-4A82-A1B7-6DCE603225F8}" srcOrd="0" destOrd="0" parTransId="{A2F4E950-96FB-47A1-94FD-305CCA94CC26}" sibTransId="{A8F92774-76DD-4122-9FF8-EC7DE60AAF7F}"/>
    <dgm:cxn modelId="{50EA48C9-019E-43AD-A2EB-36500097B3B8}" type="presOf" srcId="{23FC7983-2621-4B62-ACA6-4468EE74625B}" destId="{64B4A518-F6E3-4FE0-9A1B-D8CE707C4AA5}" srcOrd="0" destOrd="0" presId="urn:microsoft.com/office/officeart/2008/layout/NameandTitleOrganizationalChart"/>
    <dgm:cxn modelId="{55B73108-180D-4114-B1A2-EBA63D6C2267}" type="presOf" srcId="{194558F5-CF88-414A-B5D6-349127C62F4D}" destId="{7B08AA61-76CB-4262-A424-70B8815E57DF}" srcOrd="0" destOrd="0" presId="urn:microsoft.com/office/officeart/2008/layout/NameandTitleOrganizationalChart"/>
    <dgm:cxn modelId="{039A8474-0176-4D21-92A2-C3359B93A203}" srcId="{14D73251-FD84-4F5F-AA93-13578BB1363A}" destId="{8111C41F-2AFF-4F88-A123-C2ACEC967F40}" srcOrd="0" destOrd="0" parTransId="{02A2CCE4-1D7A-4D52-956C-4B9121A54BBD}" sibTransId="{C7954372-68C3-4F5F-823A-A18CCCBAA315}"/>
    <dgm:cxn modelId="{BB549E71-C5A9-43E8-ABCF-7FE20667BB7C}" type="presOf" srcId="{ADF2E682-AB43-4AEB-88BA-CD1049B07EC9}" destId="{91930F0D-3551-48FC-8DE5-3B366BC46A42}" srcOrd="0" destOrd="0" presId="urn:microsoft.com/office/officeart/2008/layout/NameandTitleOrganizationalChart"/>
    <dgm:cxn modelId="{00A38F20-9737-478E-88C9-2874296ECF4A}" type="presOf" srcId="{8319ECA4-50FB-4DB6-A4E4-9BC6DA0A468C}" destId="{D72DF39B-AB69-4AC2-A4A5-F824EC0D55C2}" srcOrd="0" destOrd="0" presId="urn:microsoft.com/office/officeart/2008/layout/NameandTitleOrganizationalChart"/>
    <dgm:cxn modelId="{4CFDA2AB-87A7-4967-A1BB-8359AB851EE2}" srcId="{52602DFB-75DE-4BEB-9FAF-727C16DDB0E3}" destId="{AA94C42A-EA32-4A25-9ECD-3AF4723EC7E0}" srcOrd="0" destOrd="0" parTransId="{4C6E17FD-B535-43FB-8912-5DFEC1AEE70A}" sibTransId="{8319ECA4-50FB-4DB6-A4E4-9BC6DA0A468C}"/>
    <dgm:cxn modelId="{97A5F9EA-7422-4506-844A-C20154270CFE}" type="presOf" srcId="{84DD8F7C-033D-4D88-B626-9E78BE0166FE}" destId="{964A6678-E257-4637-880C-55BADDF12962}" srcOrd="0" destOrd="0" presId="urn:microsoft.com/office/officeart/2008/layout/NameandTitleOrganizationalChart"/>
    <dgm:cxn modelId="{4E78FA95-92F0-4147-B985-DF2C168EBA19}" type="presOf" srcId="{598FBBC2-37FA-4840-9A4C-899C2CD3C13C}" destId="{E5E6715B-AE68-4543-A4EF-504764D783C5}" srcOrd="0" destOrd="0" presId="urn:microsoft.com/office/officeart/2008/layout/NameandTitleOrganizationalChart"/>
    <dgm:cxn modelId="{24C0C8B8-9132-4284-B23C-CA9E53D19213}" srcId="{492D1ADF-63D5-4A82-A1B7-6DCE603225F8}" destId="{0CAE0ABF-0643-41E2-BBC6-16DC3BCB0AE0}" srcOrd="2" destOrd="0" parTransId="{96C53D1A-1774-48F6-B330-3D3334275888}" sibTransId="{4063C0FF-C803-4073-8B14-BB0F46359513}"/>
    <dgm:cxn modelId="{0E36E5E2-4D53-42BD-B9A0-7A9B928CE281}" type="presOf" srcId="{88458F71-A2CB-412C-B243-64E8D0CB47F3}" destId="{1DA2546E-7709-4384-8F87-2ECCAF69492C}" srcOrd="1" destOrd="0" presId="urn:microsoft.com/office/officeart/2008/layout/NameandTitleOrganizationalChart"/>
    <dgm:cxn modelId="{A5D31CB5-B2D5-46D9-8BAB-6FB345017704}" srcId="{0CAE0ABF-0643-41E2-BBC6-16DC3BCB0AE0}" destId="{ADF2E682-AB43-4AEB-88BA-CD1049B07EC9}" srcOrd="0" destOrd="0" parTransId="{30684011-54BF-408A-B61E-6A7DC06FCB21}" sibTransId="{598FBBC2-37FA-4840-9A4C-899C2CD3C13C}"/>
    <dgm:cxn modelId="{5ABAD5B6-8E8F-422F-AC3A-E96D078DDCC1}" type="presParOf" srcId="{F4302C7A-9345-4D3D-9CCA-0A841F8449A8}" destId="{C30F07C3-88BC-4F83-A166-B22FAF7BE0DE}" srcOrd="0" destOrd="0" presId="urn:microsoft.com/office/officeart/2008/layout/NameandTitleOrganizationalChart"/>
    <dgm:cxn modelId="{8D50F23B-57B2-4E79-A4B5-50AB391CD963}" type="presParOf" srcId="{C30F07C3-88BC-4F83-A166-B22FAF7BE0DE}" destId="{6E725D57-7FC1-42D7-AC95-FDD6E7C70913}" srcOrd="0" destOrd="0" presId="urn:microsoft.com/office/officeart/2008/layout/NameandTitleOrganizationalChart"/>
    <dgm:cxn modelId="{720696ED-6F7A-4C3F-974E-1D57D79F8252}" type="presParOf" srcId="{6E725D57-7FC1-42D7-AC95-FDD6E7C70913}" destId="{5655BED1-9E0E-475E-9540-5695FC42288E}" srcOrd="0" destOrd="0" presId="urn:microsoft.com/office/officeart/2008/layout/NameandTitleOrganizationalChart"/>
    <dgm:cxn modelId="{6565F959-3BEC-415C-91B6-8EFF58DBB743}" type="presParOf" srcId="{6E725D57-7FC1-42D7-AC95-FDD6E7C70913}" destId="{6DBEEF35-3B93-411B-A9C4-E5A8E657C477}" srcOrd="1" destOrd="0" presId="urn:microsoft.com/office/officeart/2008/layout/NameandTitleOrganizationalChart"/>
    <dgm:cxn modelId="{7C7265C8-5D3E-4586-8D3B-8B4DCB1348D7}" type="presParOf" srcId="{6E725D57-7FC1-42D7-AC95-FDD6E7C70913}" destId="{2E9EF935-71E6-4297-BED6-920CABA59383}" srcOrd="2" destOrd="0" presId="urn:microsoft.com/office/officeart/2008/layout/NameandTitleOrganizationalChart"/>
    <dgm:cxn modelId="{C0E2C243-2349-4327-B679-17097D1719C0}" type="presParOf" srcId="{C30F07C3-88BC-4F83-A166-B22FAF7BE0DE}" destId="{60B079D3-5EF6-4417-9470-B724BF53C4C5}" srcOrd="1" destOrd="0" presId="urn:microsoft.com/office/officeart/2008/layout/NameandTitleOrganizationalChart"/>
    <dgm:cxn modelId="{5E05141D-2CBE-4B6C-8614-42219CA86890}" type="presParOf" srcId="{60B079D3-5EF6-4417-9470-B724BF53C4C5}" destId="{96E6097F-1460-4F50-A035-A64B9C315E75}" srcOrd="0" destOrd="0" presId="urn:microsoft.com/office/officeart/2008/layout/NameandTitleOrganizationalChart"/>
    <dgm:cxn modelId="{034386B4-CACE-4EE6-B52D-918C2E397B23}" type="presParOf" srcId="{60B079D3-5EF6-4417-9470-B724BF53C4C5}" destId="{77243F40-D25A-44CA-AAAE-3EC3EDD519FB}" srcOrd="1" destOrd="0" presId="urn:microsoft.com/office/officeart/2008/layout/NameandTitleOrganizationalChart"/>
    <dgm:cxn modelId="{5738325F-DD83-4351-A9E0-932D7FE84BC4}" type="presParOf" srcId="{77243F40-D25A-44CA-AAAE-3EC3EDD519FB}" destId="{44D8D8D4-A517-42E6-9899-531E46461059}" srcOrd="0" destOrd="0" presId="urn:microsoft.com/office/officeart/2008/layout/NameandTitleOrganizationalChart"/>
    <dgm:cxn modelId="{FAE52833-9E99-4C72-B058-8CD55519333F}" type="presParOf" srcId="{44D8D8D4-A517-42E6-9899-531E46461059}" destId="{8A20DC87-ABA6-49E4-9D9F-17AD9ED04107}" srcOrd="0" destOrd="0" presId="urn:microsoft.com/office/officeart/2008/layout/NameandTitleOrganizationalChart"/>
    <dgm:cxn modelId="{A3124368-F926-42F0-BC8F-EFCE76E6B850}" type="presParOf" srcId="{44D8D8D4-A517-42E6-9899-531E46461059}" destId="{7B08AA61-76CB-4262-A424-70B8815E57DF}" srcOrd="1" destOrd="0" presId="urn:microsoft.com/office/officeart/2008/layout/NameandTitleOrganizationalChart"/>
    <dgm:cxn modelId="{AD1F9928-458C-4ACB-995E-A20272B8A568}" type="presParOf" srcId="{44D8D8D4-A517-42E6-9899-531E46461059}" destId="{1DA2546E-7709-4384-8F87-2ECCAF69492C}" srcOrd="2" destOrd="0" presId="urn:microsoft.com/office/officeart/2008/layout/NameandTitleOrganizationalChart"/>
    <dgm:cxn modelId="{36544982-2D84-4073-95F5-5FFC3B686C67}" type="presParOf" srcId="{77243F40-D25A-44CA-AAAE-3EC3EDD519FB}" destId="{88A0C9D1-4DB9-4295-A781-5C884AABE18C}" srcOrd="1" destOrd="0" presId="urn:microsoft.com/office/officeart/2008/layout/NameandTitleOrganizationalChart"/>
    <dgm:cxn modelId="{E5921A3C-CE45-489A-8B36-A2433E5942D6}" type="presParOf" srcId="{77243F40-D25A-44CA-AAAE-3EC3EDD519FB}" destId="{044E57C1-5E24-4C55-A4C0-E3D4385A3B23}" srcOrd="2" destOrd="0" presId="urn:microsoft.com/office/officeart/2008/layout/NameandTitleOrganizationalChart"/>
    <dgm:cxn modelId="{C3BAFAE0-95A8-4024-B963-E332D769BCAD}" type="presParOf" srcId="{60B079D3-5EF6-4417-9470-B724BF53C4C5}" destId="{FFAE4FFF-3B0F-4AC6-AAF7-62427B61B80F}" srcOrd="2" destOrd="0" presId="urn:microsoft.com/office/officeart/2008/layout/NameandTitleOrganizationalChart"/>
    <dgm:cxn modelId="{0D0B18D7-D41E-45BB-A03A-48395AF49706}" type="presParOf" srcId="{60B079D3-5EF6-4417-9470-B724BF53C4C5}" destId="{E107FD53-FE9E-4066-B947-9F857BCF16C8}" srcOrd="3" destOrd="0" presId="urn:microsoft.com/office/officeart/2008/layout/NameandTitleOrganizationalChart"/>
    <dgm:cxn modelId="{B01A69C0-FF8E-4BDC-B521-9EF1395E6EAD}" type="presParOf" srcId="{E107FD53-FE9E-4066-B947-9F857BCF16C8}" destId="{B7A1E95C-ED96-4D4C-A8FB-543BB43D8C36}" srcOrd="0" destOrd="0" presId="urn:microsoft.com/office/officeart/2008/layout/NameandTitleOrganizationalChart"/>
    <dgm:cxn modelId="{0E22D478-AC54-439C-9E5C-E578472887B5}" type="presParOf" srcId="{B7A1E95C-ED96-4D4C-A8FB-543BB43D8C36}" destId="{289797A1-B1A7-420D-90D0-89509851F5F4}" srcOrd="0" destOrd="0" presId="urn:microsoft.com/office/officeart/2008/layout/NameandTitleOrganizationalChart"/>
    <dgm:cxn modelId="{E8807F51-7DAF-474A-A05E-3122936174C0}" type="presParOf" srcId="{B7A1E95C-ED96-4D4C-A8FB-543BB43D8C36}" destId="{4B2C0771-3E0F-440B-A485-1EAE0B471739}" srcOrd="1" destOrd="0" presId="urn:microsoft.com/office/officeart/2008/layout/NameandTitleOrganizationalChart"/>
    <dgm:cxn modelId="{6386B25C-C124-475D-A821-7F7651701B14}" type="presParOf" srcId="{B7A1E95C-ED96-4D4C-A8FB-543BB43D8C36}" destId="{7707103B-107B-440B-893E-99763AD0B594}" srcOrd="2" destOrd="0" presId="urn:microsoft.com/office/officeart/2008/layout/NameandTitleOrganizationalChart"/>
    <dgm:cxn modelId="{22F74A57-76D2-468D-A99F-C28807B5E4E0}" type="presParOf" srcId="{E107FD53-FE9E-4066-B947-9F857BCF16C8}" destId="{020D191C-7AD6-4588-9463-CCDE8811FBF8}" srcOrd="1" destOrd="0" presId="urn:microsoft.com/office/officeart/2008/layout/NameandTitleOrganizationalChart"/>
    <dgm:cxn modelId="{41075385-396F-411B-BFBF-A1CF6D1FF671}" type="presParOf" srcId="{020D191C-7AD6-4588-9463-CCDE8811FBF8}" destId="{D34C3385-8E56-44AB-8D88-AD798FDCB8AE}" srcOrd="0" destOrd="0" presId="urn:microsoft.com/office/officeart/2008/layout/NameandTitleOrganizationalChart"/>
    <dgm:cxn modelId="{4E5D4D09-8B7F-4123-BF42-846B14871144}" type="presParOf" srcId="{020D191C-7AD6-4588-9463-CCDE8811FBF8}" destId="{59161209-16B2-4B26-BAD8-E91F38AB5BEF}" srcOrd="1" destOrd="0" presId="urn:microsoft.com/office/officeart/2008/layout/NameandTitleOrganizationalChart"/>
    <dgm:cxn modelId="{6FFF767D-EC09-4DD8-8CFE-8276D335CC51}" type="presParOf" srcId="{59161209-16B2-4B26-BAD8-E91F38AB5BEF}" destId="{B6F58FB0-1444-479F-9C28-41B44067579C}" srcOrd="0" destOrd="0" presId="urn:microsoft.com/office/officeart/2008/layout/NameandTitleOrganizationalChart"/>
    <dgm:cxn modelId="{40F88EDA-E3F1-44CB-B385-8867DE8C9691}" type="presParOf" srcId="{B6F58FB0-1444-479F-9C28-41B44067579C}" destId="{C1FEB024-321B-47C2-83AA-55BC6D21D96D}" srcOrd="0" destOrd="0" presId="urn:microsoft.com/office/officeart/2008/layout/NameandTitleOrganizationalChart"/>
    <dgm:cxn modelId="{4CDDF8B9-BC35-4364-99D7-9152B52A337D}" type="presParOf" srcId="{B6F58FB0-1444-479F-9C28-41B44067579C}" destId="{D72DF39B-AB69-4AC2-A4A5-F824EC0D55C2}" srcOrd="1" destOrd="0" presId="urn:microsoft.com/office/officeart/2008/layout/NameandTitleOrganizationalChart"/>
    <dgm:cxn modelId="{E5194FA9-A7D6-4209-ACB9-62EBDFDA40DE}" type="presParOf" srcId="{B6F58FB0-1444-479F-9C28-41B44067579C}" destId="{E1705C1F-13AB-43FF-BC34-F842EDBA7CF9}" srcOrd="2" destOrd="0" presId="urn:microsoft.com/office/officeart/2008/layout/NameandTitleOrganizationalChart"/>
    <dgm:cxn modelId="{C6AC2388-4177-41C0-894F-11C5B9DA4757}" type="presParOf" srcId="{59161209-16B2-4B26-BAD8-E91F38AB5BEF}" destId="{B4943AF3-28FC-4C94-BBA1-5B18A1570876}" srcOrd="1" destOrd="0" presId="urn:microsoft.com/office/officeart/2008/layout/NameandTitleOrganizationalChart"/>
    <dgm:cxn modelId="{937A8964-EF2D-4D52-9068-1F025E6BA640}" type="presParOf" srcId="{B4943AF3-28FC-4C94-BBA1-5B18A1570876}" destId="{DD4DB91C-D5CB-48C8-8F23-2D445FA9D4FE}" srcOrd="0" destOrd="0" presId="urn:microsoft.com/office/officeart/2008/layout/NameandTitleOrganizationalChart"/>
    <dgm:cxn modelId="{FCA18B22-7C49-4809-B842-2A65913D570B}" type="presParOf" srcId="{B4943AF3-28FC-4C94-BBA1-5B18A1570876}" destId="{4F4C4531-0A37-4883-B54B-56A3BC57007D}" srcOrd="1" destOrd="0" presId="urn:microsoft.com/office/officeart/2008/layout/NameandTitleOrganizationalChart"/>
    <dgm:cxn modelId="{5EB795DA-6271-4753-9027-02AD9858AB31}" type="presParOf" srcId="{4F4C4531-0A37-4883-B54B-56A3BC57007D}" destId="{6C51A8DE-397E-469B-B01F-6F253F302402}" srcOrd="0" destOrd="0" presId="urn:microsoft.com/office/officeart/2008/layout/NameandTitleOrganizationalChart"/>
    <dgm:cxn modelId="{F7D42207-E20B-4F1F-B2BB-3CB74F5113C6}" type="presParOf" srcId="{6C51A8DE-397E-469B-B01F-6F253F302402}" destId="{64B4A518-F6E3-4FE0-9A1B-D8CE707C4AA5}" srcOrd="0" destOrd="0" presId="urn:microsoft.com/office/officeart/2008/layout/NameandTitleOrganizationalChart"/>
    <dgm:cxn modelId="{0CE7F062-EBA2-4C58-94EC-96B65933DCCC}" type="presParOf" srcId="{6C51A8DE-397E-469B-B01F-6F253F302402}" destId="{252B71F8-5998-4A47-9947-CDD85A92C7E1}" srcOrd="1" destOrd="0" presId="urn:microsoft.com/office/officeart/2008/layout/NameandTitleOrganizationalChart"/>
    <dgm:cxn modelId="{DADD7F78-9D28-420F-ABDA-034D671884DC}" type="presParOf" srcId="{6C51A8DE-397E-469B-B01F-6F253F302402}" destId="{A2A3749C-B26C-4E08-981D-E96B38AED60F}" srcOrd="2" destOrd="0" presId="urn:microsoft.com/office/officeart/2008/layout/NameandTitleOrganizationalChart"/>
    <dgm:cxn modelId="{D419EAA9-101E-4886-8131-F904B2E62673}" type="presParOf" srcId="{4F4C4531-0A37-4883-B54B-56A3BC57007D}" destId="{2740F0BF-EEBC-4CF5-9F44-B83F6F6829FF}" srcOrd="1" destOrd="0" presId="urn:microsoft.com/office/officeart/2008/layout/NameandTitleOrganizationalChart"/>
    <dgm:cxn modelId="{F9ECFEAB-C55F-483A-A573-CB4460E0EEC3}" type="presParOf" srcId="{2740F0BF-EEBC-4CF5-9F44-B83F6F6829FF}" destId="{A9E76EA7-B2B0-49EF-9141-399C5FE469A3}" srcOrd="0" destOrd="0" presId="urn:microsoft.com/office/officeart/2008/layout/NameandTitleOrganizationalChart"/>
    <dgm:cxn modelId="{027A432B-5154-476C-9C12-5D555D5D4761}" type="presParOf" srcId="{2740F0BF-EEBC-4CF5-9F44-B83F6F6829FF}" destId="{BF256C7F-33DA-4F1D-9848-78DCCF764E80}" srcOrd="1" destOrd="0" presId="urn:microsoft.com/office/officeart/2008/layout/NameandTitleOrganizationalChart"/>
    <dgm:cxn modelId="{DC9479BE-F4BB-48AE-AC12-5F63090F034D}" type="presParOf" srcId="{BF256C7F-33DA-4F1D-9848-78DCCF764E80}" destId="{50579DD7-0649-4E1C-BA42-E13799B0974E}" srcOrd="0" destOrd="0" presId="urn:microsoft.com/office/officeart/2008/layout/NameandTitleOrganizationalChart"/>
    <dgm:cxn modelId="{5B4629C7-5C05-4DB7-8A18-B4D597C2EAA8}" type="presParOf" srcId="{50579DD7-0649-4E1C-BA42-E13799B0974E}" destId="{B8B1E1A9-7424-46DE-889C-CDA9BC5CF355}" srcOrd="0" destOrd="0" presId="urn:microsoft.com/office/officeart/2008/layout/NameandTitleOrganizationalChart"/>
    <dgm:cxn modelId="{8EEACC70-4B15-454D-B70B-1C007757E486}" type="presParOf" srcId="{50579DD7-0649-4E1C-BA42-E13799B0974E}" destId="{6318EBE4-C3F2-47FB-B9E1-C71A633AB872}" srcOrd="1" destOrd="0" presId="urn:microsoft.com/office/officeart/2008/layout/NameandTitleOrganizationalChart"/>
    <dgm:cxn modelId="{825BAE25-E3DB-4DD2-91A0-1AD1B2075511}" type="presParOf" srcId="{50579DD7-0649-4E1C-BA42-E13799B0974E}" destId="{F09BAA8F-9C21-4EDD-8733-EB3C6FBD404D}" srcOrd="2" destOrd="0" presId="urn:microsoft.com/office/officeart/2008/layout/NameandTitleOrganizationalChart"/>
    <dgm:cxn modelId="{041B294A-3279-4765-B2FE-0C34D13ECDE7}" type="presParOf" srcId="{BF256C7F-33DA-4F1D-9848-78DCCF764E80}" destId="{1EB789DA-1637-437D-88ED-FF5295F55ECD}" srcOrd="1" destOrd="0" presId="urn:microsoft.com/office/officeart/2008/layout/NameandTitleOrganizationalChart"/>
    <dgm:cxn modelId="{7B36C1A2-9404-4ECD-87A3-B97BD56C01AE}" type="presParOf" srcId="{BF256C7F-33DA-4F1D-9848-78DCCF764E80}" destId="{B9A9A4A6-E970-4B31-9EEF-A0F1E0AF67A3}" srcOrd="2" destOrd="0" presId="urn:microsoft.com/office/officeart/2008/layout/NameandTitleOrganizationalChart"/>
    <dgm:cxn modelId="{C4382BFA-C8F7-4A62-964C-616D21E22BC6}" type="presParOf" srcId="{4F4C4531-0A37-4883-B54B-56A3BC57007D}" destId="{6F8AF1AD-429D-4AED-9B0E-8CB27F9D0279}" srcOrd="2" destOrd="0" presId="urn:microsoft.com/office/officeart/2008/layout/NameandTitleOrganizationalChart"/>
    <dgm:cxn modelId="{E509643C-7FBF-48EE-B7EB-2D506A43D7FA}" type="presParOf" srcId="{59161209-16B2-4B26-BAD8-E91F38AB5BEF}" destId="{B3DF60A5-AD4A-4FF5-B520-5FBC9B220C2C}" srcOrd="2" destOrd="0" presId="urn:microsoft.com/office/officeart/2008/layout/NameandTitleOrganizationalChart"/>
    <dgm:cxn modelId="{A0291F61-D102-4453-8FEB-33FD29D748B0}" type="presParOf" srcId="{020D191C-7AD6-4588-9463-CCDE8811FBF8}" destId="{8DBE8897-5B81-4DB6-B287-AD915FBEC5FE}" srcOrd="2" destOrd="0" presId="urn:microsoft.com/office/officeart/2008/layout/NameandTitleOrganizationalChart"/>
    <dgm:cxn modelId="{BB07F17F-721B-4321-A4DC-E3B1864752F2}" type="presParOf" srcId="{020D191C-7AD6-4588-9463-CCDE8811FBF8}" destId="{E2C22A81-08D2-4DA3-A38D-C7A214DC3F45}" srcOrd="3" destOrd="0" presId="urn:microsoft.com/office/officeart/2008/layout/NameandTitleOrganizationalChart"/>
    <dgm:cxn modelId="{ECB19197-17DD-45BE-B54F-0E746B4C8578}" type="presParOf" srcId="{E2C22A81-08D2-4DA3-A38D-C7A214DC3F45}" destId="{32215584-761B-4C78-8D2D-DE906E436401}" srcOrd="0" destOrd="0" presId="urn:microsoft.com/office/officeart/2008/layout/NameandTitleOrganizationalChart"/>
    <dgm:cxn modelId="{704C063C-E6AC-4542-850D-D27D8A27CC86}" type="presParOf" srcId="{32215584-761B-4C78-8D2D-DE906E436401}" destId="{A0A41C9A-9A95-4036-9B30-E9C8FDDB26DA}" srcOrd="0" destOrd="0" presId="urn:microsoft.com/office/officeart/2008/layout/NameandTitleOrganizationalChart"/>
    <dgm:cxn modelId="{92B115BE-7269-413F-889A-CAFE053E376E}" type="presParOf" srcId="{32215584-761B-4C78-8D2D-DE906E436401}" destId="{964A6678-E257-4637-880C-55BADDF12962}" srcOrd="1" destOrd="0" presId="urn:microsoft.com/office/officeart/2008/layout/NameandTitleOrganizationalChart"/>
    <dgm:cxn modelId="{714C07B5-FC3A-4343-ABDC-49E5E14E60F3}" type="presParOf" srcId="{32215584-761B-4C78-8D2D-DE906E436401}" destId="{E1C1DEDE-E5F0-4D8D-B48A-0B611F364E5E}" srcOrd="2" destOrd="0" presId="urn:microsoft.com/office/officeart/2008/layout/NameandTitleOrganizationalChart"/>
    <dgm:cxn modelId="{00A15A76-2D43-4C14-89AD-4689CF64476E}" type="presParOf" srcId="{E2C22A81-08D2-4DA3-A38D-C7A214DC3F45}" destId="{4AF08856-4570-46D1-8B99-B8A36747CE0E}" srcOrd="1" destOrd="0" presId="urn:microsoft.com/office/officeart/2008/layout/NameandTitleOrganizationalChart"/>
    <dgm:cxn modelId="{5BA7DBA8-2F43-44A7-96D6-11B1BC144A61}" type="presParOf" srcId="{4AF08856-4570-46D1-8B99-B8A36747CE0E}" destId="{0A25ACE8-90EA-470A-B7BA-94977857F380}" srcOrd="0" destOrd="0" presId="urn:microsoft.com/office/officeart/2008/layout/NameandTitleOrganizationalChart"/>
    <dgm:cxn modelId="{29FA8DE5-D72A-40FF-A9E0-3621387FEB6D}" type="presParOf" srcId="{4AF08856-4570-46D1-8B99-B8A36747CE0E}" destId="{CED748C9-85E0-487B-B3C8-4999183CEF2A}" srcOrd="1" destOrd="0" presId="urn:microsoft.com/office/officeart/2008/layout/NameandTitleOrganizationalChart"/>
    <dgm:cxn modelId="{25DD7315-C299-485A-86C7-97B20B865B7D}" type="presParOf" srcId="{CED748C9-85E0-487B-B3C8-4999183CEF2A}" destId="{80492AB4-11D1-4580-9010-8F319F8D418E}" srcOrd="0" destOrd="0" presId="urn:microsoft.com/office/officeart/2008/layout/NameandTitleOrganizationalChart"/>
    <dgm:cxn modelId="{7C4455B5-F3FD-4710-A292-80B02FFF98BD}" type="presParOf" srcId="{80492AB4-11D1-4580-9010-8F319F8D418E}" destId="{5B9B78F0-41FA-42D3-9A66-4CE3ED53B405}" srcOrd="0" destOrd="0" presId="urn:microsoft.com/office/officeart/2008/layout/NameandTitleOrganizationalChart"/>
    <dgm:cxn modelId="{71FDA4BC-6E17-41D1-9225-C5C06012BDF3}" type="presParOf" srcId="{80492AB4-11D1-4580-9010-8F319F8D418E}" destId="{CAD6A911-E4B7-4F5A-9532-DE1913BEAFCC}" srcOrd="1" destOrd="0" presId="urn:microsoft.com/office/officeart/2008/layout/NameandTitleOrganizationalChart"/>
    <dgm:cxn modelId="{8AEB9486-BC13-44F5-86FF-92FE2B532A91}" type="presParOf" srcId="{80492AB4-11D1-4580-9010-8F319F8D418E}" destId="{16E26863-C219-4EB1-A419-311ADC41CA7B}" srcOrd="2" destOrd="0" presId="urn:microsoft.com/office/officeart/2008/layout/NameandTitleOrganizationalChart"/>
    <dgm:cxn modelId="{C5A96DAF-7980-480E-899C-62B13F636783}" type="presParOf" srcId="{CED748C9-85E0-487B-B3C8-4999183CEF2A}" destId="{74CB66DF-4139-4386-BA0B-C4EE35950487}" srcOrd="1" destOrd="0" presId="urn:microsoft.com/office/officeart/2008/layout/NameandTitleOrganizationalChart"/>
    <dgm:cxn modelId="{9A0C2D1F-041A-43FA-9CBF-210C7DB8CBA2}" type="presParOf" srcId="{CED748C9-85E0-487B-B3C8-4999183CEF2A}" destId="{2BF9DB95-5935-469F-90CD-5A61DA3327B0}" srcOrd="2" destOrd="0" presId="urn:microsoft.com/office/officeart/2008/layout/NameandTitleOrganizationalChart"/>
    <dgm:cxn modelId="{CB6CD938-5BF5-4682-A38B-5B2B486AA490}" type="presParOf" srcId="{E2C22A81-08D2-4DA3-A38D-C7A214DC3F45}" destId="{3B1A0DB3-7B54-48E5-B5AB-E09CE3AC178E}" srcOrd="2" destOrd="0" presId="urn:microsoft.com/office/officeart/2008/layout/NameandTitleOrganizationalChart"/>
    <dgm:cxn modelId="{D8297C09-8F9C-4695-B241-20AB38178250}" type="presParOf" srcId="{E107FD53-FE9E-4066-B947-9F857BCF16C8}" destId="{5F34422A-EF82-4837-ACDD-7E1CDEA2F112}" srcOrd="2" destOrd="0" presId="urn:microsoft.com/office/officeart/2008/layout/NameandTitleOrganizationalChart"/>
    <dgm:cxn modelId="{9E21C68A-8752-48E3-99AE-AD30762B9FE3}" type="presParOf" srcId="{60B079D3-5EF6-4417-9470-B724BF53C4C5}" destId="{C8AC7CD2-EE2E-4717-B866-6BE04349D27E}" srcOrd="4" destOrd="0" presId="urn:microsoft.com/office/officeart/2008/layout/NameandTitleOrganizationalChart"/>
    <dgm:cxn modelId="{2D15D9EE-98A9-4B9A-9EE7-F288647B7317}" type="presParOf" srcId="{60B079D3-5EF6-4417-9470-B724BF53C4C5}" destId="{945665DF-3FC2-450E-963F-875CA35ADE22}" srcOrd="5" destOrd="0" presId="urn:microsoft.com/office/officeart/2008/layout/NameandTitleOrganizationalChart"/>
    <dgm:cxn modelId="{7C7318C8-6DBA-4977-AFC5-BA81BB519F03}" type="presParOf" srcId="{945665DF-3FC2-450E-963F-875CA35ADE22}" destId="{1D314B85-3FDE-49D5-823C-447833B3634B}" srcOrd="0" destOrd="0" presId="urn:microsoft.com/office/officeart/2008/layout/NameandTitleOrganizationalChart"/>
    <dgm:cxn modelId="{BF900745-4919-46B8-915A-CC107FF43391}" type="presParOf" srcId="{1D314B85-3FDE-49D5-823C-447833B3634B}" destId="{7B837AEF-EB0F-4D0C-92BD-678866256549}" srcOrd="0" destOrd="0" presId="urn:microsoft.com/office/officeart/2008/layout/NameandTitleOrganizationalChart"/>
    <dgm:cxn modelId="{EFA2961F-98DA-49F6-8FCC-B80CE1881610}" type="presParOf" srcId="{1D314B85-3FDE-49D5-823C-447833B3634B}" destId="{A77132D1-62D1-4900-A17E-B616C19BD981}" srcOrd="1" destOrd="0" presId="urn:microsoft.com/office/officeart/2008/layout/NameandTitleOrganizationalChart"/>
    <dgm:cxn modelId="{EDE46044-542B-457A-80FA-C2CC049096B4}" type="presParOf" srcId="{1D314B85-3FDE-49D5-823C-447833B3634B}" destId="{2FC1AACD-0555-47EC-B4D0-D9BEFA6623FE}" srcOrd="2" destOrd="0" presId="urn:microsoft.com/office/officeart/2008/layout/NameandTitleOrganizationalChart"/>
    <dgm:cxn modelId="{412D39FE-E8E4-4851-841A-7CD179FD6435}" type="presParOf" srcId="{945665DF-3FC2-450E-963F-875CA35ADE22}" destId="{A6125FCE-D667-4955-B2AE-E7605EA4F86E}" srcOrd="1" destOrd="0" presId="urn:microsoft.com/office/officeart/2008/layout/NameandTitleOrganizationalChart"/>
    <dgm:cxn modelId="{AD9BF4E3-903C-484B-943C-3D7DD84D562F}" type="presParOf" srcId="{A6125FCE-D667-4955-B2AE-E7605EA4F86E}" destId="{DC8B4657-6DA8-4310-A773-043B43E6FE7F}" srcOrd="0" destOrd="0" presId="urn:microsoft.com/office/officeart/2008/layout/NameandTitleOrganizationalChart"/>
    <dgm:cxn modelId="{89310770-045D-429B-A0AB-9E5B3B321C2F}" type="presParOf" srcId="{A6125FCE-D667-4955-B2AE-E7605EA4F86E}" destId="{85958C0F-631D-43A3-BB7C-C7E17EF9FD77}" srcOrd="1" destOrd="0" presId="urn:microsoft.com/office/officeart/2008/layout/NameandTitleOrganizationalChart"/>
    <dgm:cxn modelId="{813BC6B7-39B2-4BF0-A14F-5BA43D4D3F21}" type="presParOf" srcId="{85958C0F-631D-43A3-BB7C-C7E17EF9FD77}" destId="{A319F35B-28F7-4181-ADFA-51C06AF0A0B9}" srcOrd="0" destOrd="0" presId="urn:microsoft.com/office/officeart/2008/layout/NameandTitleOrganizationalChart"/>
    <dgm:cxn modelId="{5466F3D8-862D-405E-9AC1-F87B73234781}" type="presParOf" srcId="{A319F35B-28F7-4181-ADFA-51C06AF0A0B9}" destId="{91930F0D-3551-48FC-8DE5-3B366BC46A42}" srcOrd="0" destOrd="0" presId="urn:microsoft.com/office/officeart/2008/layout/NameandTitleOrganizationalChart"/>
    <dgm:cxn modelId="{96E3DA5A-19E6-47F1-98FA-CB3931871CB1}" type="presParOf" srcId="{A319F35B-28F7-4181-ADFA-51C06AF0A0B9}" destId="{E5E6715B-AE68-4543-A4EF-504764D783C5}" srcOrd="1" destOrd="0" presId="urn:microsoft.com/office/officeart/2008/layout/NameandTitleOrganizationalChart"/>
    <dgm:cxn modelId="{9D73BBEE-96DE-47B2-9C26-63F945AE7CA3}" type="presParOf" srcId="{A319F35B-28F7-4181-ADFA-51C06AF0A0B9}" destId="{094EA7C5-B131-42DC-91B6-7A93992A7902}" srcOrd="2" destOrd="0" presId="urn:microsoft.com/office/officeart/2008/layout/NameandTitleOrganizationalChart"/>
    <dgm:cxn modelId="{349EC676-B738-4A9A-BA95-D62012DD4FD0}" type="presParOf" srcId="{85958C0F-631D-43A3-BB7C-C7E17EF9FD77}" destId="{51BBEDD5-0EAB-4172-BB9A-B77DDF5B448C}" srcOrd="1" destOrd="0" presId="urn:microsoft.com/office/officeart/2008/layout/NameandTitleOrganizationalChart"/>
    <dgm:cxn modelId="{A2514CCA-50BA-4AB0-96C1-69267C7338DA}" type="presParOf" srcId="{85958C0F-631D-43A3-BB7C-C7E17EF9FD77}" destId="{25AB7CB1-F04E-4121-A714-E51605499EE5}" srcOrd="2" destOrd="0" presId="urn:microsoft.com/office/officeart/2008/layout/NameandTitleOrganizationalChart"/>
    <dgm:cxn modelId="{A5EB32D7-50A5-4784-B89B-5DF52AA2D21E}" type="presParOf" srcId="{945665DF-3FC2-450E-963F-875CA35ADE22}" destId="{7FE72AF5-FD2D-435D-BFB8-4EB03547C6BA}" srcOrd="2" destOrd="0" presId="urn:microsoft.com/office/officeart/2008/layout/NameandTitleOrganizationalChart"/>
    <dgm:cxn modelId="{2974EAB9-106F-4695-BB74-5B73D20EDBF1}" type="presParOf" srcId="{C30F07C3-88BC-4F83-A166-B22FAF7BE0DE}" destId="{150C3930-D081-40D1-92FB-C873371E346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B4657-6DA8-4310-A773-043B43E6FE7F}">
      <dsp:nvSpPr>
        <dsp:cNvPr id="0" name=""/>
        <dsp:cNvSpPr/>
      </dsp:nvSpPr>
      <dsp:spPr>
        <a:xfrm>
          <a:off x="9767346" y="2064703"/>
          <a:ext cx="91440" cy="12493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7957"/>
              </a:lnTo>
              <a:lnTo>
                <a:pt x="47003" y="1057957"/>
              </a:lnTo>
              <a:lnTo>
                <a:pt x="47003" y="12493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C7CD2-EE2E-4717-B866-6BE04349D27E}">
      <dsp:nvSpPr>
        <dsp:cNvPr id="0" name=""/>
        <dsp:cNvSpPr/>
      </dsp:nvSpPr>
      <dsp:spPr>
        <a:xfrm>
          <a:off x="5772065" y="839559"/>
          <a:ext cx="4041000" cy="404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600"/>
              </a:lnTo>
              <a:lnTo>
                <a:pt x="4041000" y="213600"/>
              </a:lnTo>
              <a:lnTo>
                <a:pt x="4041000" y="4049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5ACE8-90EA-470A-B7BA-94977857F380}">
      <dsp:nvSpPr>
        <dsp:cNvPr id="0" name=""/>
        <dsp:cNvSpPr/>
      </dsp:nvSpPr>
      <dsp:spPr>
        <a:xfrm>
          <a:off x="6561589" y="3410617"/>
          <a:ext cx="91440" cy="473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3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E8897-5B81-4DB6-B287-AD915FBEC5FE}">
      <dsp:nvSpPr>
        <dsp:cNvPr id="0" name=""/>
        <dsp:cNvSpPr/>
      </dsp:nvSpPr>
      <dsp:spPr>
        <a:xfrm>
          <a:off x="5775667" y="2065482"/>
          <a:ext cx="831641" cy="524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591"/>
              </a:lnTo>
              <a:lnTo>
                <a:pt x="831641" y="333591"/>
              </a:lnTo>
              <a:lnTo>
                <a:pt x="831641" y="5249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76EA7-B2B0-49EF-9141-399C5FE469A3}">
      <dsp:nvSpPr>
        <dsp:cNvPr id="0" name=""/>
        <dsp:cNvSpPr/>
      </dsp:nvSpPr>
      <dsp:spPr>
        <a:xfrm>
          <a:off x="3586317" y="4739242"/>
          <a:ext cx="91440" cy="464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095"/>
              </a:lnTo>
              <a:lnTo>
                <a:pt x="46781" y="273095"/>
              </a:lnTo>
              <a:lnTo>
                <a:pt x="46781" y="4644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DB91C-D5CB-48C8-8F23-2D445FA9D4FE}">
      <dsp:nvSpPr>
        <dsp:cNvPr id="0" name=""/>
        <dsp:cNvSpPr/>
      </dsp:nvSpPr>
      <dsp:spPr>
        <a:xfrm>
          <a:off x="3511896" y="3393837"/>
          <a:ext cx="91440" cy="52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862"/>
              </a:lnTo>
              <a:lnTo>
                <a:pt x="120140" y="333862"/>
              </a:lnTo>
              <a:lnTo>
                <a:pt x="120140" y="5252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C3385-8E56-44AB-8D88-AD798FDCB8AE}">
      <dsp:nvSpPr>
        <dsp:cNvPr id="0" name=""/>
        <dsp:cNvSpPr/>
      </dsp:nvSpPr>
      <dsp:spPr>
        <a:xfrm>
          <a:off x="3557616" y="2065482"/>
          <a:ext cx="2218050" cy="508183"/>
        </a:xfrm>
        <a:custGeom>
          <a:avLst/>
          <a:gdLst/>
          <a:ahLst/>
          <a:cxnLst/>
          <a:rect l="0" t="0" r="0" b="0"/>
          <a:pathLst>
            <a:path>
              <a:moveTo>
                <a:pt x="2218050" y="0"/>
              </a:moveTo>
              <a:lnTo>
                <a:pt x="2218050" y="316810"/>
              </a:lnTo>
              <a:lnTo>
                <a:pt x="0" y="316810"/>
              </a:lnTo>
              <a:lnTo>
                <a:pt x="0" y="5081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AE4FFF-3B0F-4AC6-AAF7-62427B61B80F}">
      <dsp:nvSpPr>
        <dsp:cNvPr id="0" name=""/>
        <dsp:cNvSpPr/>
      </dsp:nvSpPr>
      <dsp:spPr>
        <a:xfrm>
          <a:off x="5726345" y="839559"/>
          <a:ext cx="91440" cy="405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379"/>
              </a:lnTo>
              <a:lnTo>
                <a:pt x="49322" y="214379"/>
              </a:lnTo>
              <a:lnTo>
                <a:pt x="49322" y="4057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6097F-1460-4F50-A035-A64B9C315E75}">
      <dsp:nvSpPr>
        <dsp:cNvPr id="0" name=""/>
        <dsp:cNvSpPr/>
      </dsp:nvSpPr>
      <dsp:spPr>
        <a:xfrm>
          <a:off x="1253581" y="839559"/>
          <a:ext cx="4518484" cy="422262"/>
        </a:xfrm>
        <a:custGeom>
          <a:avLst/>
          <a:gdLst/>
          <a:ahLst/>
          <a:cxnLst/>
          <a:rect l="0" t="0" r="0" b="0"/>
          <a:pathLst>
            <a:path>
              <a:moveTo>
                <a:pt x="4518484" y="0"/>
              </a:moveTo>
              <a:lnTo>
                <a:pt x="4518484" y="230889"/>
              </a:lnTo>
              <a:lnTo>
                <a:pt x="0" y="230889"/>
              </a:lnTo>
              <a:lnTo>
                <a:pt x="0" y="422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5BED1-9E0E-475E-9540-5695FC42288E}">
      <dsp:nvSpPr>
        <dsp:cNvPr id="0" name=""/>
        <dsp:cNvSpPr/>
      </dsp:nvSpPr>
      <dsp:spPr>
        <a:xfrm>
          <a:off x="3435132" y="19388"/>
          <a:ext cx="4673866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5735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</a:rPr>
            <a:t>Teslim Alınmayı Bekleyenler</a:t>
          </a:r>
          <a:endParaRPr lang="tr-TR" sz="1800" b="1" kern="1200" dirty="0">
            <a:solidFill>
              <a:schemeClr val="tx1">
                <a:lumMod val="95000"/>
                <a:lumOff val="5000"/>
              </a:schemeClr>
            </a:solidFill>
            <a:effectLst/>
          </a:endParaRPr>
        </a:p>
      </dsp:txBody>
      <dsp:txXfrm>
        <a:off x="3435132" y="19388"/>
        <a:ext cx="4673866" cy="820170"/>
      </dsp:txXfrm>
    </dsp:sp>
    <dsp:sp modelId="{6DBEEF35-3B93-411B-A9C4-E5A8E657C477}">
      <dsp:nvSpPr>
        <dsp:cNvPr id="0" name=""/>
        <dsp:cNvSpPr/>
      </dsp:nvSpPr>
      <dsp:spPr>
        <a:xfrm>
          <a:off x="7329800" y="536531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Menü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7329800" y="536531"/>
        <a:ext cx="741923" cy="273390"/>
      </dsp:txXfrm>
    </dsp:sp>
    <dsp:sp modelId="{8A20DC87-ABA6-49E4-9D9F-17AD9ED04107}">
      <dsp:nvSpPr>
        <dsp:cNvPr id="0" name=""/>
        <dsp:cNvSpPr/>
      </dsp:nvSpPr>
      <dsp:spPr>
        <a:xfrm>
          <a:off x="275541" y="1261822"/>
          <a:ext cx="1956079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573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Teslim Al ve Havale Et</a:t>
          </a:r>
          <a:endParaRPr lang="tr-TR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75541" y="1261822"/>
        <a:ext cx="1956079" cy="820170"/>
      </dsp:txXfrm>
    </dsp:sp>
    <dsp:sp modelId="{7B08AA61-76CB-4262-A424-70B8815E57DF}">
      <dsp:nvSpPr>
        <dsp:cNvPr id="0" name=""/>
        <dsp:cNvSpPr/>
      </dsp:nvSpPr>
      <dsp:spPr>
        <a:xfrm>
          <a:off x="1461356" y="1784534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1461356" y="1784534"/>
        <a:ext cx="741923" cy="273390"/>
      </dsp:txXfrm>
    </dsp:sp>
    <dsp:sp modelId="{289797A1-B1A7-420D-90D0-89509851F5F4}">
      <dsp:nvSpPr>
        <dsp:cNvPr id="0" name=""/>
        <dsp:cNvSpPr/>
      </dsp:nvSpPr>
      <dsp:spPr>
        <a:xfrm>
          <a:off x="4983623" y="1245312"/>
          <a:ext cx="1584087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573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Teslim Al</a:t>
          </a:r>
          <a:endParaRPr lang="tr-TR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983623" y="1245312"/>
        <a:ext cx="1584087" cy="820170"/>
      </dsp:txXfrm>
    </dsp:sp>
    <dsp:sp modelId="{4B2C0771-3E0F-440B-A485-1EAE0B471739}">
      <dsp:nvSpPr>
        <dsp:cNvPr id="0" name=""/>
        <dsp:cNvSpPr/>
      </dsp:nvSpPr>
      <dsp:spPr>
        <a:xfrm>
          <a:off x="5797128" y="1775309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797128" y="1775309"/>
        <a:ext cx="741923" cy="273390"/>
      </dsp:txXfrm>
    </dsp:sp>
    <dsp:sp modelId="{C1FEB024-321B-47C2-83AA-55BC6D21D96D}">
      <dsp:nvSpPr>
        <dsp:cNvPr id="0" name=""/>
        <dsp:cNvSpPr/>
      </dsp:nvSpPr>
      <dsp:spPr>
        <a:xfrm>
          <a:off x="2459669" y="2573666"/>
          <a:ext cx="2195894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573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Havale Yap</a:t>
          </a:r>
          <a:endParaRPr lang="tr-TR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459669" y="2573666"/>
        <a:ext cx="2195894" cy="820170"/>
      </dsp:txXfrm>
    </dsp:sp>
    <dsp:sp modelId="{D72DF39B-AB69-4AC2-A4A5-F824EC0D55C2}">
      <dsp:nvSpPr>
        <dsp:cNvPr id="0" name=""/>
        <dsp:cNvSpPr/>
      </dsp:nvSpPr>
      <dsp:spPr>
        <a:xfrm>
          <a:off x="3892069" y="3092395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892069" y="3092395"/>
        <a:ext cx="741923" cy="273390"/>
      </dsp:txXfrm>
    </dsp:sp>
    <dsp:sp modelId="{64B4A518-F6E3-4FE0-9A1B-D8CE707C4AA5}">
      <dsp:nvSpPr>
        <dsp:cNvPr id="0" name=""/>
        <dsp:cNvSpPr/>
      </dsp:nvSpPr>
      <dsp:spPr>
        <a:xfrm>
          <a:off x="2488428" y="3919072"/>
          <a:ext cx="2287216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7620" rIns="7620" bIns="115735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Birime, </a:t>
          </a:r>
          <a:b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Kişiye, </a:t>
          </a:r>
          <a:b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Kullanıcıya, </a:t>
          </a:r>
          <a:b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Onaylayacak Kişiye</a:t>
          </a:r>
          <a:endParaRPr lang="tr-TR" sz="12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488428" y="3919072"/>
        <a:ext cx="2287216" cy="820170"/>
      </dsp:txXfrm>
    </dsp:sp>
    <dsp:sp modelId="{252B71F8-5998-4A47-9947-CDD85A92C7E1}">
      <dsp:nvSpPr>
        <dsp:cNvPr id="0" name=""/>
        <dsp:cNvSpPr/>
      </dsp:nvSpPr>
      <dsp:spPr>
        <a:xfrm>
          <a:off x="3994818" y="4451243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Ekran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994818" y="4451243"/>
        <a:ext cx="741923" cy="273390"/>
      </dsp:txXfrm>
    </dsp:sp>
    <dsp:sp modelId="{B8B1E1A9-7424-46DE-889C-CDA9BC5CF355}">
      <dsp:nvSpPr>
        <dsp:cNvPr id="0" name=""/>
        <dsp:cNvSpPr/>
      </dsp:nvSpPr>
      <dsp:spPr>
        <a:xfrm>
          <a:off x="2841054" y="5203711"/>
          <a:ext cx="1584087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573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Gönder</a:t>
          </a:r>
          <a:endParaRPr lang="tr-TR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841054" y="5203711"/>
        <a:ext cx="1584087" cy="820170"/>
      </dsp:txXfrm>
    </dsp:sp>
    <dsp:sp modelId="{6318EBE4-C3F2-47FB-B9E1-C71A633AB872}">
      <dsp:nvSpPr>
        <dsp:cNvPr id="0" name=""/>
        <dsp:cNvSpPr/>
      </dsp:nvSpPr>
      <dsp:spPr>
        <a:xfrm>
          <a:off x="3650203" y="5725163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650203" y="5725163"/>
        <a:ext cx="741923" cy="273390"/>
      </dsp:txXfrm>
    </dsp:sp>
    <dsp:sp modelId="{A0A41C9A-9A95-4036-9B30-E9C8FDDB26DA}">
      <dsp:nvSpPr>
        <dsp:cNvPr id="0" name=""/>
        <dsp:cNvSpPr/>
      </dsp:nvSpPr>
      <dsp:spPr>
        <a:xfrm>
          <a:off x="5815265" y="2590447"/>
          <a:ext cx="1584087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573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Tebliğ Et</a:t>
          </a:r>
          <a:endParaRPr lang="tr-TR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815265" y="2590447"/>
        <a:ext cx="1584087" cy="820170"/>
      </dsp:txXfrm>
    </dsp:sp>
    <dsp:sp modelId="{964A6678-E257-4637-880C-55BADDF12962}">
      <dsp:nvSpPr>
        <dsp:cNvPr id="0" name=""/>
        <dsp:cNvSpPr/>
      </dsp:nvSpPr>
      <dsp:spPr>
        <a:xfrm>
          <a:off x="6625923" y="3127173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6625923" y="3127173"/>
        <a:ext cx="741923" cy="273390"/>
      </dsp:txXfrm>
    </dsp:sp>
    <dsp:sp modelId="{5B9B78F0-41FA-42D3-9A66-4CE3ED53B405}">
      <dsp:nvSpPr>
        <dsp:cNvPr id="0" name=""/>
        <dsp:cNvSpPr/>
      </dsp:nvSpPr>
      <dsp:spPr>
        <a:xfrm>
          <a:off x="5478250" y="3884493"/>
          <a:ext cx="2258117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573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Kişi</a:t>
          </a:r>
          <a:b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Kullanıcı</a:t>
          </a:r>
          <a:endParaRPr lang="tr-TR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478250" y="3884493"/>
        <a:ext cx="2258117" cy="820170"/>
      </dsp:txXfrm>
    </dsp:sp>
    <dsp:sp modelId="{CAD6A911-E4B7-4F5A-9532-DE1913BEAFCC}">
      <dsp:nvSpPr>
        <dsp:cNvPr id="0" name=""/>
        <dsp:cNvSpPr/>
      </dsp:nvSpPr>
      <dsp:spPr>
        <a:xfrm>
          <a:off x="6982072" y="4408753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/>
            <a:t>Ekran</a:t>
          </a:r>
          <a:endParaRPr lang="tr-TR" sz="1200" b="0" kern="1200" dirty="0"/>
        </a:p>
      </dsp:txBody>
      <dsp:txXfrm>
        <a:off x="6982072" y="4408753"/>
        <a:ext cx="741923" cy="273390"/>
      </dsp:txXfrm>
    </dsp:sp>
    <dsp:sp modelId="{7B837AEF-EB0F-4D0C-92BD-678866256549}">
      <dsp:nvSpPr>
        <dsp:cNvPr id="0" name=""/>
        <dsp:cNvSpPr/>
      </dsp:nvSpPr>
      <dsp:spPr>
        <a:xfrm>
          <a:off x="9021022" y="1244533"/>
          <a:ext cx="1584087" cy="82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573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Evrakı Göster</a:t>
          </a:r>
          <a:endParaRPr lang="tr-TR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9021022" y="1244533"/>
        <a:ext cx="1584087" cy="820170"/>
      </dsp:txXfrm>
    </dsp:sp>
    <dsp:sp modelId="{A77132D1-62D1-4900-A17E-B616C19BD981}">
      <dsp:nvSpPr>
        <dsp:cNvPr id="0" name=""/>
        <dsp:cNvSpPr/>
      </dsp:nvSpPr>
      <dsp:spPr>
        <a:xfrm>
          <a:off x="9847429" y="1778710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Buton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9847429" y="1778710"/>
        <a:ext cx="741923" cy="273390"/>
      </dsp:txXfrm>
    </dsp:sp>
    <dsp:sp modelId="{91930F0D-3551-48FC-8DE5-3B366BC46A42}">
      <dsp:nvSpPr>
        <dsp:cNvPr id="0" name=""/>
        <dsp:cNvSpPr/>
      </dsp:nvSpPr>
      <dsp:spPr>
        <a:xfrm>
          <a:off x="8742911" y="3314034"/>
          <a:ext cx="2142874" cy="927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7620" rIns="72000" bIns="115735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Dış Suret,</a:t>
          </a:r>
          <a:b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İç Suret</a:t>
          </a:r>
          <a:b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E-Yazışma Paketi</a:t>
          </a:r>
          <a:b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</a:br>
          <a:r>
            <a:rPr lang="tr-TR" sz="12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Evrak Geçmişi</a:t>
          </a:r>
          <a:endParaRPr lang="tr-TR" sz="12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8742911" y="3314034"/>
        <a:ext cx="2142874" cy="927932"/>
      </dsp:txXfrm>
    </dsp:sp>
    <dsp:sp modelId="{E5E6715B-AE68-4543-A4EF-504764D783C5}">
      <dsp:nvSpPr>
        <dsp:cNvPr id="0" name=""/>
        <dsp:cNvSpPr/>
      </dsp:nvSpPr>
      <dsp:spPr>
        <a:xfrm>
          <a:off x="10117210" y="3937396"/>
          <a:ext cx="741923" cy="2733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Ekran</a:t>
          </a:r>
          <a:endParaRPr lang="tr-TR" sz="12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10117210" y="3937396"/>
        <a:ext cx="741923" cy="273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59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33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71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79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4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42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01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72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60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11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03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C2846-616F-4EB4-8602-733B7203DB08}" type="datetimeFigureOut">
              <a:rPr lang="tr-TR" smtClean="0"/>
              <a:t>29.03.2024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85A-78FE-4D9E-8F4B-DD09CF54C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77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425" y="1311163"/>
            <a:ext cx="3430721" cy="490508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AMİR TARAFINDAN EVRAK DAĞITIM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834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160253154"/>
              </p:ext>
            </p:extLst>
          </p:nvPr>
        </p:nvGraphicFramePr>
        <p:xfrm>
          <a:off x="184558" y="535107"/>
          <a:ext cx="11920756" cy="6092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Yukarı Bükülü Ok 4"/>
          <p:cNvSpPr/>
          <p:nvPr/>
        </p:nvSpPr>
        <p:spPr>
          <a:xfrm rot="5400000">
            <a:off x="1216400" y="2676089"/>
            <a:ext cx="1065405" cy="1283517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EVRAK </a:t>
            </a:r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4251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39</Words>
  <Application>Microsoft Office PowerPoint</Application>
  <PresentationFormat>Geniş ekran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KadirKURBAY</dc:creator>
  <cp:lastModifiedBy>KadirKURBAY</cp:lastModifiedBy>
  <cp:revision>12</cp:revision>
  <dcterms:created xsi:type="dcterms:W3CDTF">2024-03-27T13:54:25Z</dcterms:created>
  <dcterms:modified xsi:type="dcterms:W3CDTF">2024-03-29T11:40:02Z</dcterms:modified>
</cp:coreProperties>
</file>